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5" r:id="rId6"/>
    <p:sldId id="267" r:id="rId7"/>
    <p:sldId id="266" r:id="rId8"/>
    <p:sldId id="273" r:id="rId9"/>
    <p:sldId id="274" r:id="rId10"/>
    <p:sldId id="262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92" r:id="rId23"/>
    <p:sldId id="281" r:id="rId24"/>
    <p:sldId id="282" r:id="rId25"/>
    <p:sldId id="294" r:id="rId26"/>
    <p:sldId id="283" r:id="rId27"/>
    <p:sldId id="284" r:id="rId28"/>
    <p:sldId id="288" r:id="rId29"/>
    <p:sldId id="286" r:id="rId30"/>
    <p:sldId id="287" r:id="rId31"/>
    <p:sldId id="285" r:id="rId32"/>
    <p:sldId id="289" r:id="rId33"/>
    <p:sldId id="290" r:id="rId34"/>
    <p:sldId id="293" r:id="rId35"/>
    <p:sldId id="291" r:id="rId36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58093-93C6-43FC-8CCB-6EC4745E7E0B}" v="2" dt="2021-09-10T11:00:03.688"/>
    <p1510:client id="{669013E4-2596-401B-8601-9FAED37DA0AB}" v="7" dt="2021-09-22T08:10:37.912"/>
    <p1510:client id="{A1A7C1FD-67EB-4B8F-B196-F79E9ADE2AAF}" v="168" dt="2020-05-27T13:02:57.134"/>
    <p1510:client id="{B3881CFE-1538-49A6-A297-A85D3881B0E3}" v="14" dt="2021-09-22T08:09:4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A1A7C1FD-67EB-4B8F-B196-F79E9ADE2AAF}"/>
    <pc:docChg chg="undo custSel mod addSld delSld modSld sldOrd">
      <pc:chgData name="Mr Porter" userId="caeb4aa7-6afb-46a3-a995-19b0c182e2ba" providerId="ADAL" clId="{A1A7C1FD-67EB-4B8F-B196-F79E9ADE2AAF}" dt="2020-05-27T13:03:33.069" v="1223" actId="12"/>
      <pc:docMkLst>
        <pc:docMk/>
      </pc:docMkLst>
      <pc:sldChg chg="addSp delSp modSp mod">
        <pc:chgData name="Mr Porter" userId="caeb4aa7-6afb-46a3-a995-19b0c182e2ba" providerId="ADAL" clId="{A1A7C1FD-67EB-4B8F-B196-F79E9ADE2AAF}" dt="2020-05-27T11:28:03.651" v="39"/>
        <pc:sldMkLst>
          <pc:docMk/>
          <pc:sldMk cId="3606514065" sldId="256"/>
        </pc:sldMkLst>
        <pc:spChg chg="mod">
          <ac:chgData name="Mr Porter" userId="caeb4aa7-6afb-46a3-a995-19b0c182e2ba" providerId="ADAL" clId="{A1A7C1FD-67EB-4B8F-B196-F79E9ADE2AAF}" dt="2020-05-27T11:27:57.234" v="38" actId="26606"/>
          <ac:spMkLst>
            <pc:docMk/>
            <pc:sldMk cId="3606514065" sldId="256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1:27:57.234" v="38" actId="26606"/>
          <ac:spMkLst>
            <pc:docMk/>
            <pc:sldMk cId="3606514065" sldId="256"/>
            <ac:spMk id="3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1:27:57.234" v="38" actId="26606"/>
          <ac:spMkLst>
            <pc:docMk/>
            <pc:sldMk cId="3606514065" sldId="256"/>
            <ac:spMk id="15" creationId="{2FDF0794-1B86-42B2-B8C7-F60123E638ED}"/>
          </ac:spMkLst>
        </pc:spChg>
        <pc:spChg chg="del">
          <ac:chgData name="Mr Porter" userId="caeb4aa7-6afb-46a3-a995-19b0c182e2ba" providerId="ADAL" clId="{A1A7C1FD-67EB-4B8F-B196-F79E9ADE2AAF}" dt="2020-05-27T11:27:57.234" v="38" actId="26606"/>
          <ac:spMkLst>
            <pc:docMk/>
            <pc:sldMk cId="3606514065" sldId="256"/>
            <ac:spMk id="16" creationId="{EAA48FC5-3C83-4F1B-BC33-DF0B588F8317}"/>
          </ac:spMkLst>
        </pc:spChg>
        <pc:spChg chg="add">
          <ac:chgData name="Mr Porter" userId="caeb4aa7-6afb-46a3-a995-19b0c182e2ba" providerId="ADAL" clId="{A1A7C1FD-67EB-4B8F-B196-F79E9ADE2AAF}" dt="2020-05-27T11:27:57.234" v="38" actId="26606"/>
          <ac:spMkLst>
            <pc:docMk/>
            <pc:sldMk cId="3606514065" sldId="256"/>
            <ac:spMk id="71" creationId="{2FDF0794-1B86-42B2-B8C7-F60123E638ED}"/>
          </ac:spMkLst>
        </pc:spChg>
        <pc:spChg chg="add">
          <ac:chgData name="Mr Porter" userId="caeb4aa7-6afb-46a3-a995-19b0c182e2ba" providerId="ADAL" clId="{A1A7C1FD-67EB-4B8F-B196-F79E9ADE2AAF}" dt="2020-05-27T11:27:57.234" v="38" actId="26606"/>
          <ac:spMkLst>
            <pc:docMk/>
            <pc:sldMk cId="3606514065" sldId="256"/>
            <ac:spMk id="73" creationId="{EAA48FC5-3C83-4F1B-BC33-DF0B588F8317}"/>
          </ac:spMkLst>
        </pc:spChg>
        <pc:picChg chg="del">
          <ac:chgData name="Mr Porter" userId="caeb4aa7-6afb-46a3-a995-19b0c182e2ba" providerId="ADAL" clId="{A1A7C1FD-67EB-4B8F-B196-F79E9ADE2AAF}" dt="2020-05-27T11:27:07.539" v="35" actId="478"/>
          <ac:picMkLst>
            <pc:docMk/>
            <pc:sldMk cId="3606514065" sldId="256"/>
            <ac:picMk id="4" creationId="{00000000-0000-0000-0000-000000000000}"/>
          </ac:picMkLst>
        </pc:picChg>
        <pc:picChg chg="add mod ord">
          <ac:chgData name="Mr Porter" userId="caeb4aa7-6afb-46a3-a995-19b0c182e2ba" providerId="ADAL" clId="{A1A7C1FD-67EB-4B8F-B196-F79E9ADE2AAF}" dt="2020-05-27T11:28:03.651" v="39"/>
          <ac:picMkLst>
            <pc:docMk/>
            <pc:sldMk cId="3606514065" sldId="256"/>
            <ac:picMk id="1026" creationId="{5E3DAC76-4A1A-4190-923B-582A7A30D618}"/>
          </ac:picMkLst>
        </pc:picChg>
        <pc:cxnChg chg="del">
          <ac:chgData name="Mr Porter" userId="caeb4aa7-6afb-46a3-a995-19b0c182e2ba" providerId="ADAL" clId="{A1A7C1FD-67EB-4B8F-B196-F79E9ADE2AAF}" dt="2020-05-27T11:27:57.234" v="38" actId="26606"/>
          <ac:cxnSpMkLst>
            <pc:docMk/>
            <pc:sldMk cId="3606514065" sldId="256"/>
            <ac:cxnSpMk id="17" creationId="{62F01714-1A39-4194-BD47-8A9960C59985}"/>
          </ac:cxnSpMkLst>
        </pc:cxnChg>
        <pc:cxnChg chg="add">
          <ac:chgData name="Mr Porter" userId="caeb4aa7-6afb-46a3-a995-19b0c182e2ba" providerId="ADAL" clId="{A1A7C1FD-67EB-4B8F-B196-F79E9ADE2AAF}" dt="2020-05-27T11:27:57.234" v="38" actId="26606"/>
          <ac:cxnSpMkLst>
            <pc:docMk/>
            <pc:sldMk cId="3606514065" sldId="256"/>
            <ac:cxnSpMk id="75" creationId="{62F01714-1A39-4194-BD47-8A9960C59985}"/>
          </ac:cxnSpMkLst>
        </pc:cxnChg>
      </pc:sldChg>
      <pc:sldChg chg="del">
        <pc:chgData name="Mr Porter" userId="caeb4aa7-6afb-46a3-a995-19b0c182e2ba" providerId="ADAL" clId="{A1A7C1FD-67EB-4B8F-B196-F79E9ADE2AAF}" dt="2020-05-27T11:27:08.643" v="36" actId="47"/>
        <pc:sldMkLst>
          <pc:docMk/>
          <pc:sldMk cId="2124926539" sldId="258"/>
        </pc:sldMkLst>
      </pc:sldChg>
      <pc:sldChg chg="addSp delSp modSp mod ord">
        <pc:chgData name="Mr Porter" userId="caeb4aa7-6afb-46a3-a995-19b0c182e2ba" providerId="ADAL" clId="{A1A7C1FD-67EB-4B8F-B196-F79E9ADE2AAF}" dt="2020-05-27T11:32:12.986" v="445" actId="26606"/>
        <pc:sldMkLst>
          <pc:docMk/>
          <pc:sldMk cId="3389500544" sldId="262"/>
        </pc:sldMkLst>
        <pc:spChg chg="mod">
          <ac:chgData name="Mr Porter" userId="caeb4aa7-6afb-46a3-a995-19b0c182e2ba" providerId="ADAL" clId="{A1A7C1FD-67EB-4B8F-B196-F79E9ADE2AAF}" dt="2020-05-27T11:32:01.712" v="442" actId="20577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1:30:42.965" v="344" actId="26606"/>
          <ac:spMkLst>
            <pc:docMk/>
            <pc:sldMk cId="3389500544" sldId="262"/>
            <ac:spMk id="4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1:30:42.965" v="34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A1A7C1FD-67EB-4B8F-B196-F79E9ADE2AAF}" dt="2020-05-27T11:32:12.986" v="445" actId="26606"/>
          <ac:spMkLst>
            <pc:docMk/>
            <pc:sldMk cId="3389500544" sldId="262"/>
            <ac:spMk id="78" creationId="{57D175FC-84CC-4D12-A5E2-FA27D934E9CE}"/>
          </ac:spMkLst>
        </pc:spChg>
        <pc:spChg chg="add">
          <ac:chgData name="Mr Porter" userId="caeb4aa7-6afb-46a3-a995-19b0c182e2ba" providerId="ADAL" clId="{A1A7C1FD-67EB-4B8F-B196-F79E9ADE2AAF}" dt="2020-05-27T11:32:12.986" v="445" actId="26606"/>
          <ac:spMkLst>
            <pc:docMk/>
            <pc:sldMk cId="3389500544" sldId="262"/>
            <ac:spMk id="85" creationId="{57D175FC-84CC-4D12-A5E2-FA27D934E9CE}"/>
          </ac:spMkLst>
        </pc:spChg>
        <pc:picChg chg="add del mod ord">
          <ac:chgData name="Mr Porter" userId="caeb4aa7-6afb-46a3-a995-19b0c182e2ba" providerId="ADAL" clId="{A1A7C1FD-67EB-4B8F-B196-F79E9ADE2AAF}" dt="2020-05-27T11:32:04.395" v="443" actId="478"/>
          <ac:picMkLst>
            <pc:docMk/>
            <pc:sldMk cId="3389500544" sldId="262"/>
            <ac:picMk id="6" creationId="{34CD52D2-C47A-4CDA-999A-11642ECA9C14}"/>
          </ac:picMkLst>
        </pc:picChg>
        <pc:picChg chg="add mod ord">
          <ac:chgData name="Mr Porter" userId="caeb4aa7-6afb-46a3-a995-19b0c182e2ba" providerId="ADAL" clId="{A1A7C1FD-67EB-4B8F-B196-F79E9ADE2AAF}" dt="2020-05-27T11:32:12.986" v="445" actId="26606"/>
          <ac:picMkLst>
            <pc:docMk/>
            <pc:sldMk cId="3389500544" sldId="262"/>
            <ac:picMk id="9" creationId="{F3C1DCD5-467B-489E-A4D3-BFA58FA262C2}"/>
          </ac:picMkLst>
        </pc:picChg>
        <pc:cxnChg chg="del">
          <ac:chgData name="Mr Porter" userId="caeb4aa7-6afb-46a3-a995-19b0c182e2ba" providerId="ADAL" clId="{A1A7C1FD-67EB-4B8F-B196-F79E9ADE2AAF}" dt="2020-05-27T11:30:42.965" v="34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A1A7C1FD-67EB-4B8F-B196-F79E9ADE2AAF}" dt="2020-05-27T11:32:12.986" v="445" actId="26606"/>
          <ac:cxnSpMkLst>
            <pc:docMk/>
            <pc:sldMk cId="3389500544" sldId="262"/>
            <ac:cxnSpMk id="80" creationId="{8AC38328-2D50-4DDB-BD20-28DE12E4996E}"/>
          </ac:cxnSpMkLst>
        </pc:cxnChg>
        <pc:cxnChg chg="add">
          <ac:chgData name="Mr Porter" userId="caeb4aa7-6afb-46a3-a995-19b0c182e2ba" providerId="ADAL" clId="{A1A7C1FD-67EB-4B8F-B196-F79E9ADE2AAF}" dt="2020-05-27T11:32:12.986" v="445" actId="26606"/>
          <ac:cxnSpMkLst>
            <pc:docMk/>
            <pc:sldMk cId="3389500544" sldId="262"/>
            <ac:cxnSpMk id="87" creationId="{8AC38328-2D50-4DDB-BD20-28DE12E4996E}"/>
          </ac:cxnSpMkLst>
        </pc:cxnChg>
      </pc:sldChg>
      <pc:sldChg chg="modSp mod">
        <pc:chgData name="Mr Porter" userId="caeb4aa7-6afb-46a3-a995-19b0c182e2ba" providerId="ADAL" clId="{A1A7C1FD-67EB-4B8F-B196-F79E9ADE2AAF}" dt="2020-05-27T11:29:17.923" v="237" actId="20577"/>
        <pc:sldMkLst>
          <pc:docMk/>
          <pc:sldMk cId="1086408598" sldId="265"/>
        </pc:sldMkLst>
        <pc:spChg chg="mod">
          <ac:chgData name="Mr Porter" userId="caeb4aa7-6afb-46a3-a995-19b0c182e2ba" providerId="ADAL" clId="{A1A7C1FD-67EB-4B8F-B196-F79E9ADE2AAF}" dt="2020-05-27T11:29:17.923" v="237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addSp delSp modSp add mod modAnim">
        <pc:chgData name="Mr Porter" userId="caeb4aa7-6afb-46a3-a995-19b0c182e2ba" providerId="ADAL" clId="{A1A7C1FD-67EB-4B8F-B196-F79E9ADE2AAF}" dt="2020-05-27T11:33:11.384" v="455" actId="1076"/>
        <pc:sldMkLst>
          <pc:docMk/>
          <pc:sldMk cId="51917168" sldId="266"/>
        </pc:sldMkLst>
        <pc:spChg chg="mod">
          <ac:chgData name="Mr Porter" userId="caeb4aa7-6afb-46a3-a995-19b0c182e2ba" providerId="ADAL" clId="{A1A7C1FD-67EB-4B8F-B196-F79E9ADE2AAF}" dt="2020-05-27T11:31:39.508" v="396" actId="255"/>
          <ac:spMkLst>
            <pc:docMk/>
            <pc:sldMk cId="51917168" sldId="266"/>
            <ac:spMk id="2" creationId="{00000000-0000-0000-0000-000000000000}"/>
          </ac:spMkLst>
        </pc:spChg>
        <pc:picChg chg="del">
          <ac:chgData name="Mr Porter" userId="caeb4aa7-6afb-46a3-a995-19b0c182e2ba" providerId="ADAL" clId="{A1A7C1FD-67EB-4B8F-B196-F79E9ADE2AAF}" dt="2020-05-27T11:31:06.051" v="381" actId="478"/>
          <ac:picMkLst>
            <pc:docMk/>
            <pc:sldMk cId="51917168" sldId="266"/>
            <ac:picMk id="6" creationId="{34CD52D2-C47A-4CDA-999A-11642ECA9C14}"/>
          </ac:picMkLst>
        </pc:picChg>
        <pc:picChg chg="add mod">
          <ac:chgData name="Mr Porter" userId="caeb4aa7-6afb-46a3-a995-19b0c182e2ba" providerId="ADAL" clId="{A1A7C1FD-67EB-4B8F-B196-F79E9ADE2AAF}" dt="2020-05-27T11:33:11.384" v="455" actId="1076"/>
          <ac:picMkLst>
            <pc:docMk/>
            <pc:sldMk cId="51917168" sldId="266"/>
            <ac:picMk id="7" creationId="{78CA1F3C-BDFD-434C-AAA9-5968792522E6}"/>
          </ac:picMkLst>
        </pc:picChg>
      </pc:sldChg>
      <pc:sldChg chg="add">
        <pc:chgData name="Mr Porter" userId="caeb4aa7-6afb-46a3-a995-19b0c182e2ba" providerId="ADAL" clId="{A1A7C1FD-67EB-4B8F-B196-F79E9ADE2AAF}" dt="2020-05-27T11:31:49.131" v="397"/>
        <pc:sldMkLst>
          <pc:docMk/>
          <pc:sldMk cId="3210554833" sldId="267"/>
        </pc:sldMkLst>
      </pc:sldChg>
      <pc:sldChg chg="addSp delSp modSp add mod modAnim">
        <pc:chgData name="Mr Porter" userId="caeb4aa7-6afb-46a3-a995-19b0c182e2ba" providerId="ADAL" clId="{A1A7C1FD-67EB-4B8F-B196-F79E9ADE2AAF}" dt="2020-05-27T11:32:53.556" v="453" actId="20577"/>
        <pc:sldMkLst>
          <pc:docMk/>
          <pc:sldMk cId="373586305" sldId="268"/>
        </pc:sldMkLst>
        <pc:spChg chg="mod">
          <ac:chgData name="Mr Porter" userId="caeb4aa7-6afb-46a3-a995-19b0c182e2ba" providerId="ADAL" clId="{A1A7C1FD-67EB-4B8F-B196-F79E9ADE2AAF}" dt="2020-05-27T11:32:53.556" v="453" actId="20577"/>
          <ac:spMkLst>
            <pc:docMk/>
            <pc:sldMk cId="373586305" sldId="268"/>
            <ac:spMk id="2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1:32:48.472" v="452" actId="26606"/>
          <ac:spMkLst>
            <pc:docMk/>
            <pc:sldMk cId="373586305" sldId="268"/>
            <ac:spMk id="78" creationId="{57D175FC-84CC-4D12-A5E2-FA27D934E9CE}"/>
          </ac:spMkLst>
        </pc:spChg>
        <pc:spChg chg="add">
          <ac:chgData name="Mr Porter" userId="caeb4aa7-6afb-46a3-a995-19b0c182e2ba" providerId="ADAL" clId="{A1A7C1FD-67EB-4B8F-B196-F79E9ADE2AAF}" dt="2020-05-27T11:32:48.472" v="452" actId="26606"/>
          <ac:spMkLst>
            <pc:docMk/>
            <pc:sldMk cId="373586305" sldId="268"/>
            <ac:spMk id="85" creationId="{57D175FC-84CC-4D12-A5E2-FA27D934E9CE}"/>
          </ac:spMkLst>
        </pc:spChg>
        <pc:picChg chg="del">
          <ac:chgData name="Mr Porter" userId="caeb4aa7-6afb-46a3-a995-19b0c182e2ba" providerId="ADAL" clId="{A1A7C1FD-67EB-4B8F-B196-F79E9ADE2AAF}" dt="2020-05-27T11:32:21.886" v="447" actId="478"/>
          <ac:picMkLst>
            <pc:docMk/>
            <pc:sldMk cId="373586305" sldId="268"/>
            <ac:picMk id="7" creationId="{78CA1F3C-BDFD-434C-AAA9-5968792522E6}"/>
          </ac:picMkLst>
        </pc:picChg>
        <pc:picChg chg="add mod ord">
          <ac:chgData name="Mr Porter" userId="caeb4aa7-6afb-46a3-a995-19b0c182e2ba" providerId="ADAL" clId="{A1A7C1FD-67EB-4B8F-B196-F79E9ADE2AAF}" dt="2020-05-27T11:32:48.472" v="452" actId="26606"/>
          <ac:picMkLst>
            <pc:docMk/>
            <pc:sldMk cId="373586305" sldId="268"/>
            <ac:picMk id="8" creationId="{F0C51C40-B3C6-4189-A0F9-085A63D448F8}"/>
          </ac:picMkLst>
        </pc:picChg>
        <pc:cxnChg chg="del">
          <ac:chgData name="Mr Porter" userId="caeb4aa7-6afb-46a3-a995-19b0c182e2ba" providerId="ADAL" clId="{A1A7C1FD-67EB-4B8F-B196-F79E9ADE2AAF}" dt="2020-05-27T11:32:48.472" v="452" actId="26606"/>
          <ac:cxnSpMkLst>
            <pc:docMk/>
            <pc:sldMk cId="373586305" sldId="268"/>
            <ac:cxnSpMk id="80" creationId="{8AC38328-2D50-4DDB-BD20-28DE12E4996E}"/>
          </ac:cxnSpMkLst>
        </pc:cxnChg>
        <pc:cxnChg chg="add">
          <ac:chgData name="Mr Porter" userId="caeb4aa7-6afb-46a3-a995-19b0c182e2ba" providerId="ADAL" clId="{A1A7C1FD-67EB-4B8F-B196-F79E9ADE2AAF}" dt="2020-05-27T11:32:48.472" v="452" actId="26606"/>
          <ac:cxnSpMkLst>
            <pc:docMk/>
            <pc:sldMk cId="373586305" sldId="268"/>
            <ac:cxnSpMk id="87" creationId="{8AC38328-2D50-4DDB-BD20-28DE12E4996E}"/>
          </ac:cxnSpMkLst>
        </pc:cxnChg>
      </pc:sldChg>
      <pc:sldChg chg="del">
        <pc:chgData name="Mr Porter" userId="caeb4aa7-6afb-46a3-a995-19b0c182e2ba" providerId="ADAL" clId="{A1A7C1FD-67EB-4B8F-B196-F79E9ADE2AAF}" dt="2020-05-27T11:33:22.165" v="456"/>
        <pc:sldMkLst>
          <pc:docMk/>
          <pc:sldMk cId="2354542835" sldId="269"/>
        </pc:sldMkLst>
      </pc:sldChg>
      <pc:sldChg chg="addSp delSp modSp add mod">
        <pc:chgData name="Mr Porter" userId="caeb4aa7-6afb-46a3-a995-19b0c182e2ba" providerId="ADAL" clId="{A1A7C1FD-67EB-4B8F-B196-F79E9ADE2AAF}" dt="2020-05-27T11:34:22.809" v="501" actId="26606"/>
        <pc:sldMkLst>
          <pc:docMk/>
          <pc:sldMk cId="2746092948" sldId="269"/>
        </pc:sldMkLst>
        <pc:spChg chg="mod">
          <ac:chgData name="Mr Porter" userId="caeb4aa7-6afb-46a3-a995-19b0c182e2ba" providerId="ADAL" clId="{A1A7C1FD-67EB-4B8F-B196-F79E9ADE2AAF}" dt="2020-05-27T11:33:35.420" v="496" actId="20577"/>
          <ac:spMkLst>
            <pc:docMk/>
            <pc:sldMk cId="2746092948" sldId="269"/>
            <ac:spMk id="2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1:34:22.809" v="501" actId="26606"/>
          <ac:spMkLst>
            <pc:docMk/>
            <pc:sldMk cId="2746092948" sldId="269"/>
            <ac:spMk id="85" creationId="{57D175FC-84CC-4D12-A5E2-FA27D934E9CE}"/>
          </ac:spMkLst>
        </pc:spChg>
        <pc:spChg chg="add">
          <ac:chgData name="Mr Porter" userId="caeb4aa7-6afb-46a3-a995-19b0c182e2ba" providerId="ADAL" clId="{A1A7C1FD-67EB-4B8F-B196-F79E9ADE2AAF}" dt="2020-05-27T11:34:22.809" v="501" actId="26606"/>
          <ac:spMkLst>
            <pc:docMk/>
            <pc:sldMk cId="2746092948" sldId="269"/>
            <ac:spMk id="137" creationId="{57D175FC-84CC-4D12-A5E2-FA27D934E9CE}"/>
          </ac:spMkLst>
        </pc:spChg>
        <pc:picChg chg="del">
          <ac:chgData name="Mr Porter" userId="caeb4aa7-6afb-46a3-a995-19b0c182e2ba" providerId="ADAL" clId="{A1A7C1FD-67EB-4B8F-B196-F79E9ADE2AAF}" dt="2020-05-27T11:33:37.310" v="497" actId="478"/>
          <ac:picMkLst>
            <pc:docMk/>
            <pc:sldMk cId="2746092948" sldId="269"/>
            <ac:picMk id="9" creationId="{F3C1DCD5-467B-489E-A4D3-BFA58FA262C2}"/>
          </ac:picMkLst>
        </pc:picChg>
        <pc:picChg chg="add del">
          <ac:chgData name="Mr Porter" userId="caeb4aa7-6afb-46a3-a995-19b0c182e2ba" providerId="ADAL" clId="{A1A7C1FD-67EB-4B8F-B196-F79E9ADE2AAF}" dt="2020-05-27T11:33:50.219" v="499" actId="478"/>
          <ac:picMkLst>
            <pc:docMk/>
            <pc:sldMk cId="2746092948" sldId="269"/>
            <ac:picMk id="2050" creationId="{AA37185C-F20C-4224-8E88-3A1A03EF148E}"/>
          </ac:picMkLst>
        </pc:picChg>
        <pc:picChg chg="add mod ord">
          <ac:chgData name="Mr Porter" userId="caeb4aa7-6afb-46a3-a995-19b0c182e2ba" providerId="ADAL" clId="{A1A7C1FD-67EB-4B8F-B196-F79E9ADE2AAF}" dt="2020-05-27T11:34:22.809" v="501" actId="26606"/>
          <ac:picMkLst>
            <pc:docMk/>
            <pc:sldMk cId="2746092948" sldId="269"/>
            <ac:picMk id="2052" creationId="{13BD3A3C-105F-4C00-AC55-15964BF4B261}"/>
          </ac:picMkLst>
        </pc:picChg>
        <pc:cxnChg chg="del">
          <ac:chgData name="Mr Porter" userId="caeb4aa7-6afb-46a3-a995-19b0c182e2ba" providerId="ADAL" clId="{A1A7C1FD-67EB-4B8F-B196-F79E9ADE2AAF}" dt="2020-05-27T11:34:22.809" v="501" actId="26606"/>
          <ac:cxnSpMkLst>
            <pc:docMk/>
            <pc:sldMk cId="2746092948" sldId="269"/>
            <ac:cxnSpMk id="87" creationId="{8AC38328-2D50-4DDB-BD20-28DE12E4996E}"/>
          </ac:cxnSpMkLst>
        </pc:cxnChg>
        <pc:cxnChg chg="add">
          <ac:chgData name="Mr Porter" userId="caeb4aa7-6afb-46a3-a995-19b0c182e2ba" providerId="ADAL" clId="{A1A7C1FD-67EB-4B8F-B196-F79E9ADE2AAF}" dt="2020-05-27T11:34:22.809" v="501" actId="26606"/>
          <ac:cxnSpMkLst>
            <pc:docMk/>
            <pc:sldMk cId="2746092948" sldId="269"/>
            <ac:cxnSpMk id="139" creationId="{8AC38328-2D50-4DDB-BD20-28DE12E4996E}"/>
          </ac:cxnSpMkLst>
        </pc:cxnChg>
      </pc:sldChg>
      <pc:sldChg chg="addSp delSp modSp add mod modAnim">
        <pc:chgData name="Mr Porter" userId="caeb4aa7-6afb-46a3-a995-19b0c182e2ba" providerId="ADAL" clId="{A1A7C1FD-67EB-4B8F-B196-F79E9ADE2AAF}" dt="2020-05-27T11:35:20.783" v="516" actId="1076"/>
        <pc:sldMkLst>
          <pc:docMk/>
          <pc:sldMk cId="3539833090" sldId="270"/>
        </pc:sldMkLst>
        <pc:spChg chg="mod">
          <ac:chgData name="Mr Porter" userId="caeb4aa7-6afb-46a3-a995-19b0c182e2ba" providerId="ADAL" clId="{A1A7C1FD-67EB-4B8F-B196-F79E9ADE2AAF}" dt="2020-05-27T11:34:59.454" v="511" actId="113"/>
          <ac:spMkLst>
            <pc:docMk/>
            <pc:sldMk cId="3539833090" sldId="270"/>
            <ac:spMk id="2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1:34:40.134" v="505" actId="26606"/>
          <ac:spMkLst>
            <pc:docMk/>
            <pc:sldMk cId="3539833090" sldId="270"/>
            <ac:spMk id="85" creationId="{57D175FC-84CC-4D12-A5E2-FA27D934E9CE}"/>
          </ac:spMkLst>
        </pc:spChg>
        <pc:spChg chg="add">
          <ac:chgData name="Mr Porter" userId="caeb4aa7-6afb-46a3-a995-19b0c182e2ba" providerId="ADAL" clId="{A1A7C1FD-67EB-4B8F-B196-F79E9ADE2AAF}" dt="2020-05-27T11:34:40.134" v="505" actId="26606"/>
          <ac:spMkLst>
            <pc:docMk/>
            <pc:sldMk cId="3539833090" sldId="270"/>
            <ac:spMk id="92" creationId="{57D175FC-84CC-4D12-A5E2-FA27D934E9CE}"/>
          </ac:spMkLst>
        </pc:spChg>
        <pc:picChg chg="add mod ord">
          <ac:chgData name="Mr Porter" userId="caeb4aa7-6afb-46a3-a995-19b0c182e2ba" providerId="ADAL" clId="{A1A7C1FD-67EB-4B8F-B196-F79E9ADE2AAF}" dt="2020-05-27T11:34:40.134" v="505" actId="26606"/>
          <ac:picMkLst>
            <pc:docMk/>
            <pc:sldMk cId="3539833090" sldId="270"/>
            <ac:picMk id="7" creationId="{B664ECE6-E56E-45AF-B928-C9D271BDC6C3}"/>
          </ac:picMkLst>
        </pc:picChg>
        <pc:picChg chg="del">
          <ac:chgData name="Mr Porter" userId="caeb4aa7-6afb-46a3-a995-19b0c182e2ba" providerId="ADAL" clId="{A1A7C1FD-67EB-4B8F-B196-F79E9ADE2AAF}" dt="2020-05-27T11:34:35.766" v="503" actId="478"/>
          <ac:picMkLst>
            <pc:docMk/>
            <pc:sldMk cId="3539833090" sldId="270"/>
            <ac:picMk id="8" creationId="{F0C51C40-B3C6-4189-A0F9-085A63D448F8}"/>
          </ac:picMkLst>
        </pc:picChg>
        <pc:picChg chg="add mod">
          <ac:chgData name="Mr Porter" userId="caeb4aa7-6afb-46a3-a995-19b0c182e2ba" providerId="ADAL" clId="{A1A7C1FD-67EB-4B8F-B196-F79E9ADE2AAF}" dt="2020-05-27T11:35:20.783" v="516" actId="1076"/>
          <ac:picMkLst>
            <pc:docMk/>
            <pc:sldMk cId="3539833090" sldId="270"/>
            <ac:picMk id="10" creationId="{24587F52-F867-44AB-BBF0-A8F1A1A47173}"/>
          </ac:picMkLst>
        </pc:picChg>
        <pc:cxnChg chg="del">
          <ac:chgData name="Mr Porter" userId="caeb4aa7-6afb-46a3-a995-19b0c182e2ba" providerId="ADAL" clId="{A1A7C1FD-67EB-4B8F-B196-F79E9ADE2AAF}" dt="2020-05-27T11:34:40.134" v="505" actId="26606"/>
          <ac:cxnSpMkLst>
            <pc:docMk/>
            <pc:sldMk cId="3539833090" sldId="270"/>
            <ac:cxnSpMk id="87" creationId="{8AC38328-2D50-4DDB-BD20-28DE12E4996E}"/>
          </ac:cxnSpMkLst>
        </pc:cxnChg>
        <pc:cxnChg chg="add">
          <ac:chgData name="Mr Porter" userId="caeb4aa7-6afb-46a3-a995-19b0c182e2ba" providerId="ADAL" clId="{A1A7C1FD-67EB-4B8F-B196-F79E9ADE2AAF}" dt="2020-05-27T11:34:40.134" v="505" actId="26606"/>
          <ac:cxnSpMkLst>
            <pc:docMk/>
            <pc:sldMk cId="3539833090" sldId="270"/>
            <ac:cxnSpMk id="94" creationId="{8AC38328-2D50-4DDB-BD20-28DE12E4996E}"/>
          </ac:cxnSpMkLst>
        </pc:cxnChg>
      </pc:sldChg>
      <pc:sldChg chg="addSp delSp modSp add mod delAnim">
        <pc:chgData name="Mr Porter" userId="caeb4aa7-6afb-46a3-a995-19b0c182e2ba" providerId="ADAL" clId="{A1A7C1FD-67EB-4B8F-B196-F79E9ADE2AAF}" dt="2020-05-27T11:37:01.333" v="578"/>
        <pc:sldMkLst>
          <pc:docMk/>
          <pc:sldMk cId="3841044132" sldId="271"/>
        </pc:sldMkLst>
        <pc:spChg chg="mod">
          <ac:chgData name="Mr Porter" userId="caeb4aa7-6afb-46a3-a995-19b0c182e2ba" providerId="ADAL" clId="{A1A7C1FD-67EB-4B8F-B196-F79E9ADE2AAF}" dt="2020-05-27T11:36:52.374" v="576" actId="113"/>
          <ac:spMkLst>
            <pc:docMk/>
            <pc:sldMk cId="3841044132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1:36:13.050" v="551" actId="26606"/>
          <ac:spMkLst>
            <pc:docMk/>
            <pc:sldMk cId="3841044132" sldId="271"/>
            <ac:spMk id="4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1:36:13.050" v="551" actId="26606"/>
          <ac:spMkLst>
            <pc:docMk/>
            <pc:sldMk cId="3841044132" sldId="271"/>
            <ac:spMk id="92" creationId="{57D175FC-84CC-4D12-A5E2-FA27D934E9CE}"/>
          </ac:spMkLst>
        </pc:spChg>
        <pc:picChg chg="del">
          <ac:chgData name="Mr Porter" userId="caeb4aa7-6afb-46a3-a995-19b0c182e2ba" providerId="ADAL" clId="{A1A7C1FD-67EB-4B8F-B196-F79E9ADE2AAF}" dt="2020-05-27T11:35:53.625" v="548" actId="478"/>
          <ac:picMkLst>
            <pc:docMk/>
            <pc:sldMk cId="3841044132" sldId="271"/>
            <ac:picMk id="7" creationId="{B664ECE6-E56E-45AF-B928-C9D271BDC6C3}"/>
          </ac:picMkLst>
        </pc:picChg>
        <pc:picChg chg="del">
          <ac:chgData name="Mr Porter" userId="caeb4aa7-6afb-46a3-a995-19b0c182e2ba" providerId="ADAL" clId="{A1A7C1FD-67EB-4B8F-B196-F79E9ADE2AAF}" dt="2020-05-27T11:36:06.288" v="549" actId="478"/>
          <ac:picMkLst>
            <pc:docMk/>
            <pc:sldMk cId="3841044132" sldId="271"/>
            <ac:picMk id="10" creationId="{24587F52-F867-44AB-BBF0-A8F1A1A47173}"/>
          </ac:picMkLst>
        </pc:picChg>
        <pc:picChg chg="add mod">
          <ac:chgData name="Mr Porter" userId="caeb4aa7-6afb-46a3-a995-19b0c182e2ba" providerId="ADAL" clId="{A1A7C1FD-67EB-4B8F-B196-F79E9ADE2AAF}" dt="2020-05-27T11:36:13.050" v="551" actId="26606"/>
          <ac:picMkLst>
            <pc:docMk/>
            <pc:sldMk cId="3841044132" sldId="271"/>
            <ac:picMk id="3074" creationId="{D425C201-C479-46EF-B9BE-FF9263AE27AE}"/>
          </ac:picMkLst>
        </pc:picChg>
        <pc:picChg chg="add del">
          <ac:chgData name="Mr Porter" userId="caeb4aa7-6afb-46a3-a995-19b0c182e2ba" providerId="ADAL" clId="{A1A7C1FD-67EB-4B8F-B196-F79E9ADE2AAF}" dt="2020-05-27T11:37:01.333" v="578"/>
          <ac:picMkLst>
            <pc:docMk/>
            <pc:sldMk cId="3841044132" sldId="271"/>
            <ac:picMk id="3076" creationId="{42EAFF3E-9539-4F36-AF2C-28F43EB15FC9}"/>
          </ac:picMkLst>
        </pc:picChg>
        <pc:cxnChg chg="del">
          <ac:chgData name="Mr Porter" userId="caeb4aa7-6afb-46a3-a995-19b0c182e2ba" providerId="ADAL" clId="{A1A7C1FD-67EB-4B8F-B196-F79E9ADE2AAF}" dt="2020-05-27T11:36:13.050" v="551" actId="26606"/>
          <ac:cxnSpMkLst>
            <pc:docMk/>
            <pc:sldMk cId="3841044132" sldId="271"/>
            <ac:cxnSpMk id="94" creationId="{8AC38328-2D50-4DDB-BD20-28DE12E4996E}"/>
          </ac:cxnSpMkLst>
        </pc:cxnChg>
      </pc:sldChg>
      <pc:sldChg chg="addSp delSp modSp add mod">
        <pc:chgData name="Mr Porter" userId="caeb4aa7-6afb-46a3-a995-19b0c182e2ba" providerId="ADAL" clId="{A1A7C1FD-67EB-4B8F-B196-F79E9ADE2AAF}" dt="2020-05-27T12:10:58.788" v="744" actId="26606"/>
        <pc:sldMkLst>
          <pc:docMk/>
          <pc:sldMk cId="2792353349" sldId="272"/>
        </pc:sldMkLst>
        <pc:spChg chg="mod">
          <ac:chgData name="Mr Porter" userId="caeb4aa7-6afb-46a3-a995-19b0c182e2ba" providerId="ADAL" clId="{A1A7C1FD-67EB-4B8F-B196-F79E9ADE2AAF}" dt="2020-05-27T12:10:58.788" v="744" actId="26606"/>
          <ac:spMkLst>
            <pc:docMk/>
            <pc:sldMk cId="2792353349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1:39:46.597" v="738" actId="20577"/>
          <ac:spMkLst>
            <pc:docMk/>
            <pc:sldMk cId="2792353349" sldId="272"/>
            <ac:spMk id="4" creationId="{00000000-0000-0000-0000-000000000000}"/>
          </ac:spMkLst>
        </pc:spChg>
        <pc:picChg chg="del">
          <ac:chgData name="Mr Porter" userId="caeb4aa7-6afb-46a3-a995-19b0c182e2ba" providerId="ADAL" clId="{A1A7C1FD-67EB-4B8F-B196-F79E9ADE2AAF}" dt="2020-05-27T11:37:06.606" v="580" actId="478"/>
          <ac:picMkLst>
            <pc:docMk/>
            <pc:sldMk cId="2792353349" sldId="272"/>
            <ac:picMk id="3074" creationId="{D425C201-C479-46EF-B9BE-FF9263AE27AE}"/>
          </ac:picMkLst>
        </pc:picChg>
        <pc:picChg chg="add mod">
          <ac:chgData name="Mr Porter" userId="caeb4aa7-6afb-46a3-a995-19b0c182e2ba" providerId="ADAL" clId="{A1A7C1FD-67EB-4B8F-B196-F79E9ADE2AAF}" dt="2020-05-27T12:10:58.788" v="744" actId="26606"/>
          <ac:picMkLst>
            <pc:docMk/>
            <pc:sldMk cId="2792353349" sldId="272"/>
            <ac:picMk id="5122" creationId="{C6068A1A-2318-4901-AB08-0E966069A0EA}"/>
          </ac:picMkLst>
        </pc:picChg>
      </pc:sldChg>
      <pc:sldChg chg="delSp modSp add mod">
        <pc:chgData name="Mr Porter" userId="caeb4aa7-6afb-46a3-a995-19b0c182e2ba" providerId="ADAL" clId="{A1A7C1FD-67EB-4B8F-B196-F79E9ADE2AAF}" dt="2020-05-27T11:37:50.369" v="643" actId="478"/>
        <pc:sldMkLst>
          <pc:docMk/>
          <pc:sldMk cId="176567219" sldId="273"/>
        </pc:sldMkLst>
        <pc:spChg chg="mod">
          <ac:chgData name="Mr Porter" userId="caeb4aa7-6afb-46a3-a995-19b0c182e2ba" providerId="ADAL" clId="{A1A7C1FD-67EB-4B8F-B196-F79E9ADE2AAF}" dt="2020-05-27T11:37:48.434" v="642" actId="20577"/>
          <ac:spMkLst>
            <pc:docMk/>
            <pc:sldMk cId="176567219" sldId="273"/>
            <ac:spMk id="2" creationId="{00000000-0000-0000-0000-000000000000}"/>
          </ac:spMkLst>
        </pc:spChg>
        <pc:picChg chg="del">
          <ac:chgData name="Mr Porter" userId="caeb4aa7-6afb-46a3-a995-19b0c182e2ba" providerId="ADAL" clId="{A1A7C1FD-67EB-4B8F-B196-F79E9ADE2AAF}" dt="2020-05-27T11:37:50.369" v="643" actId="478"/>
          <ac:picMkLst>
            <pc:docMk/>
            <pc:sldMk cId="176567219" sldId="273"/>
            <ac:picMk id="6" creationId="{34CD52D2-C47A-4CDA-999A-11642ECA9C14}"/>
          </ac:picMkLst>
        </pc:picChg>
      </pc:sldChg>
      <pc:sldChg chg="addSp delSp modSp add mod modAnim">
        <pc:chgData name="Mr Porter" userId="caeb4aa7-6afb-46a3-a995-19b0c182e2ba" providerId="ADAL" clId="{A1A7C1FD-67EB-4B8F-B196-F79E9ADE2AAF}" dt="2020-05-27T11:39:28.910" v="714" actId="1076"/>
        <pc:sldMkLst>
          <pc:docMk/>
          <pc:sldMk cId="1894533867" sldId="274"/>
        </pc:sldMkLst>
        <pc:spChg chg="mod">
          <ac:chgData name="Mr Porter" userId="caeb4aa7-6afb-46a3-a995-19b0c182e2ba" providerId="ADAL" clId="{A1A7C1FD-67EB-4B8F-B196-F79E9ADE2AAF}" dt="2020-05-27T11:38:35.870" v="708" actId="20577"/>
          <ac:spMkLst>
            <pc:docMk/>
            <pc:sldMk cId="1894533867" sldId="274"/>
            <ac:spMk id="2" creationId="{00000000-0000-0000-0000-000000000000}"/>
          </ac:spMkLst>
        </pc:spChg>
        <pc:spChg chg="add del">
          <ac:chgData name="Mr Porter" userId="caeb4aa7-6afb-46a3-a995-19b0c182e2ba" providerId="ADAL" clId="{A1A7C1FD-67EB-4B8F-B196-F79E9ADE2AAF}" dt="2020-05-27T11:39:19.607" v="711" actId="26606"/>
          <ac:spMkLst>
            <pc:docMk/>
            <pc:sldMk cId="1894533867" sldId="274"/>
            <ac:spMk id="78" creationId="{57D175FC-84CC-4D12-A5E2-FA27D934E9CE}"/>
          </ac:spMkLst>
        </pc:spChg>
        <pc:spChg chg="add del">
          <ac:chgData name="Mr Porter" userId="caeb4aa7-6afb-46a3-a995-19b0c182e2ba" providerId="ADAL" clId="{A1A7C1FD-67EB-4B8F-B196-F79E9ADE2AAF}" dt="2020-05-27T11:39:19.607" v="711" actId="26606"/>
          <ac:spMkLst>
            <pc:docMk/>
            <pc:sldMk cId="1894533867" sldId="274"/>
            <ac:spMk id="135" creationId="{57D175FC-84CC-4D12-A5E2-FA27D934E9CE}"/>
          </ac:spMkLst>
        </pc:spChg>
        <pc:picChg chg="del">
          <ac:chgData name="Mr Porter" userId="caeb4aa7-6afb-46a3-a995-19b0c182e2ba" providerId="ADAL" clId="{A1A7C1FD-67EB-4B8F-B196-F79E9ADE2AAF}" dt="2020-05-27T11:37:52.120" v="644" actId="478"/>
          <ac:picMkLst>
            <pc:docMk/>
            <pc:sldMk cId="1894533867" sldId="274"/>
            <ac:picMk id="7" creationId="{78CA1F3C-BDFD-434C-AAA9-5968792522E6}"/>
          </ac:picMkLst>
        </pc:picChg>
        <pc:picChg chg="add mod ord">
          <ac:chgData name="Mr Porter" userId="caeb4aa7-6afb-46a3-a995-19b0c182e2ba" providerId="ADAL" clId="{A1A7C1FD-67EB-4B8F-B196-F79E9ADE2AAF}" dt="2020-05-27T11:39:28.910" v="714" actId="1076"/>
          <ac:picMkLst>
            <pc:docMk/>
            <pc:sldMk cId="1894533867" sldId="274"/>
            <ac:picMk id="4098" creationId="{139D1BE1-EE94-49D3-B7B3-7B54FBC6DE86}"/>
          </ac:picMkLst>
        </pc:picChg>
        <pc:cxnChg chg="add del">
          <ac:chgData name="Mr Porter" userId="caeb4aa7-6afb-46a3-a995-19b0c182e2ba" providerId="ADAL" clId="{A1A7C1FD-67EB-4B8F-B196-F79E9ADE2AAF}" dt="2020-05-27T11:39:19.607" v="711" actId="26606"/>
          <ac:cxnSpMkLst>
            <pc:docMk/>
            <pc:sldMk cId="1894533867" sldId="274"/>
            <ac:cxnSpMk id="80" creationId="{8AC38328-2D50-4DDB-BD20-28DE12E4996E}"/>
          </ac:cxnSpMkLst>
        </pc:cxnChg>
        <pc:cxnChg chg="add del">
          <ac:chgData name="Mr Porter" userId="caeb4aa7-6afb-46a3-a995-19b0c182e2ba" providerId="ADAL" clId="{A1A7C1FD-67EB-4B8F-B196-F79E9ADE2AAF}" dt="2020-05-27T11:39:19.607" v="711" actId="26606"/>
          <ac:cxnSpMkLst>
            <pc:docMk/>
            <pc:sldMk cId="1894533867" sldId="274"/>
            <ac:cxnSpMk id="137" creationId="{8AC38328-2D50-4DDB-BD20-28DE12E4996E}"/>
          </ac:cxnSpMkLst>
        </pc:cxnChg>
      </pc:sldChg>
      <pc:sldChg chg="addSp delSp modSp add mod">
        <pc:chgData name="Mr Porter" userId="caeb4aa7-6afb-46a3-a995-19b0c182e2ba" providerId="ADAL" clId="{A1A7C1FD-67EB-4B8F-B196-F79E9ADE2AAF}" dt="2020-05-27T12:12:37.105" v="767" actId="26606"/>
        <pc:sldMkLst>
          <pc:docMk/>
          <pc:sldMk cId="3946294487" sldId="275"/>
        </pc:sldMkLst>
        <pc:spChg chg="mod">
          <ac:chgData name="Mr Porter" userId="caeb4aa7-6afb-46a3-a995-19b0c182e2ba" providerId="ADAL" clId="{A1A7C1FD-67EB-4B8F-B196-F79E9ADE2AAF}" dt="2020-05-27T12:12:37.105" v="767" actId="26606"/>
          <ac:spMkLst>
            <pc:docMk/>
            <pc:sldMk cId="3946294487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2:12:37.105" v="767" actId="26606"/>
          <ac:spMkLst>
            <pc:docMk/>
            <pc:sldMk cId="3946294487" sldId="275"/>
            <ac:spMk id="4" creationId="{00000000-0000-0000-0000-000000000000}"/>
          </ac:spMkLst>
        </pc:spChg>
        <pc:spChg chg="add">
          <ac:chgData name="Mr Porter" userId="caeb4aa7-6afb-46a3-a995-19b0c182e2ba" providerId="ADAL" clId="{A1A7C1FD-67EB-4B8F-B196-F79E9ADE2AAF}" dt="2020-05-27T12:12:37.105" v="767" actId="26606"/>
          <ac:spMkLst>
            <pc:docMk/>
            <pc:sldMk cId="3946294487" sldId="275"/>
            <ac:spMk id="71" creationId="{57D175FC-84CC-4D12-A5E2-FA27D934E9CE}"/>
          </ac:spMkLst>
        </pc:spChg>
        <pc:picChg chg="del">
          <ac:chgData name="Mr Porter" userId="caeb4aa7-6afb-46a3-a995-19b0c182e2ba" providerId="ADAL" clId="{A1A7C1FD-67EB-4B8F-B196-F79E9ADE2AAF}" dt="2020-05-27T12:11:06.994" v="746" actId="478"/>
          <ac:picMkLst>
            <pc:docMk/>
            <pc:sldMk cId="3946294487" sldId="275"/>
            <ac:picMk id="5122" creationId="{C6068A1A-2318-4901-AB08-0E966069A0EA}"/>
          </ac:picMkLst>
        </pc:picChg>
        <pc:picChg chg="add mod ord">
          <ac:chgData name="Mr Porter" userId="caeb4aa7-6afb-46a3-a995-19b0c182e2ba" providerId="ADAL" clId="{A1A7C1FD-67EB-4B8F-B196-F79E9ADE2AAF}" dt="2020-05-27T12:12:37.105" v="767" actId="26606"/>
          <ac:picMkLst>
            <pc:docMk/>
            <pc:sldMk cId="3946294487" sldId="275"/>
            <ac:picMk id="6146" creationId="{106ED027-91A2-4697-B699-A50BD50BA629}"/>
          </ac:picMkLst>
        </pc:picChg>
        <pc:cxnChg chg="add">
          <ac:chgData name="Mr Porter" userId="caeb4aa7-6afb-46a3-a995-19b0c182e2ba" providerId="ADAL" clId="{A1A7C1FD-67EB-4B8F-B196-F79E9ADE2AAF}" dt="2020-05-27T12:12:37.105" v="767" actId="26606"/>
          <ac:cxnSpMkLst>
            <pc:docMk/>
            <pc:sldMk cId="3946294487" sldId="275"/>
            <ac:cxnSpMk id="73" creationId="{8AC38328-2D50-4DDB-BD20-28DE12E4996E}"/>
          </ac:cxnSpMkLst>
        </pc:cxnChg>
      </pc:sldChg>
      <pc:sldChg chg="addSp delSp modSp add mod">
        <pc:chgData name="Mr Porter" userId="caeb4aa7-6afb-46a3-a995-19b0c182e2ba" providerId="ADAL" clId="{A1A7C1FD-67EB-4B8F-B196-F79E9ADE2AAF}" dt="2020-05-27T12:13:33.998" v="798" actId="26606"/>
        <pc:sldMkLst>
          <pc:docMk/>
          <pc:sldMk cId="2499928852" sldId="276"/>
        </pc:sldMkLst>
        <pc:spChg chg="mod">
          <ac:chgData name="Mr Porter" userId="caeb4aa7-6afb-46a3-a995-19b0c182e2ba" providerId="ADAL" clId="{A1A7C1FD-67EB-4B8F-B196-F79E9ADE2AAF}" dt="2020-05-27T12:13:33.998" v="798" actId="26606"/>
          <ac:spMkLst>
            <pc:docMk/>
            <pc:sldMk cId="2499928852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2:13:33.998" v="798" actId="26606"/>
          <ac:spMkLst>
            <pc:docMk/>
            <pc:sldMk cId="2499928852" sldId="276"/>
            <ac:spMk id="4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2:13:33.998" v="798" actId="26606"/>
          <ac:spMkLst>
            <pc:docMk/>
            <pc:sldMk cId="2499928852" sldId="276"/>
            <ac:spMk id="71" creationId="{57D175FC-84CC-4D12-A5E2-FA27D934E9CE}"/>
          </ac:spMkLst>
        </pc:spChg>
        <pc:picChg chg="add mod">
          <ac:chgData name="Mr Porter" userId="caeb4aa7-6afb-46a3-a995-19b0c182e2ba" providerId="ADAL" clId="{A1A7C1FD-67EB-4B8F-B196-F79E9ADE2AAF}" dt="2020-05-27T12:13:33.998" v="798" actId="26606"/>
          <ac:picMkLst>
            <pc:docMk/>
            <pc:sldMk cId="2499928852" sldId="276"/>
            <ac:picMk id="7" creationId="{D9362CCD-28C6-429F-ABDF-431B3171D152}"/>
          </ac:picMkLst>
        </pc:picChg>
        <pc:picChg chg="add mod">
          <ac:chgData name="Mr Porter" userId="caeb4aa7-6afb-46a3-a995-19b0c182e2ba" providerId="ADAL" clId="{A1A7C1FD-67EB-4B8F-B196-F79E9ADE2AAF}" dt="2020-05-27T12:13:33.998" v="798" actId="26606"/>
          <ac:picMkLst>
            <pc:docMk/>
            <pc:sldMk cId="2499928852" sldId="276"/>
            <ac:picMk id="8" creationId="{43ED276B-8516-45EF-A6A9-CC8CA6CB45CF}"/>
          </ac:picMkLst>
        </pc:picChg>
        <pc:picChg chg="add mod ord">
          <ac:chgData name="Mr Porter" userId="caeb4aa7-6afb-46a3-a995-19b0c182e2ba" providerId="ADAL" clId="{A1A7C1FD-67EB-4B8F-B196-F79E9ADE2AAF}" dt="2020-05-27T12:13:33.998" v="798" actId="26606"/>
          <ac:picMkLst>
            <pc:docMk/>
            <pc:sldMk cId="2499928852" sldId="276"/>
            <ac:picMk id="9" creationId="{71BB4802-352F-4A7D-B7A8-D885E449DDFF}"/>
          </ac:picMkLst>
        </pc:picChg>
        <pc:picChg chg="del">
          <ac:chgData name="Mr Porter" userId="caeb4aa7-6afb-46a3-a995-19b0c182e2ba" providerId="ADAL" clId="{A1A7C1FD-67EB-4B8F-B196-F79E9ADE2AAF}" dt="2020-05-27T12:12:41.813" v="769" actId="478"/>
          <ac:picMkLst>
            <pc:docMk/>
            <pc:sldMk cId="2499928852" sldId="276"/>
            <ac:picMk id="6146" creationId="{106ED027-91A2-4697-B699-A50BD50BA629}"/>
          </ac:picMkLst>
        </pc:picChg>
        <pc:cxnChg chg="del">
          <ac:chgData name="Mr Porter" userId="caeb4aa7-6afb-46a3-a995-19b0c182e2ba" providerId="ADAL" clId="{A1A7C1FD-67EB-4B8F-B196-F79E9ADE2AAF}" dt="2020-05-27T12:13:33.998" v="798" actId="26606"/>
          <ac:cxnSpMkLst>
            <pc:docMk/>
            <pc:sldMk cId="2499928852" sldId="276"/>
            <ac:cxnSpMk id="73" creationId="{8AC38328-2D50-4DDB-BD20-28DE12E4996E}"/>
          </ac:cxnSpMkLst>
        </pc:cxnChg>
      </pc:sldChg>
      <pc:sldChg chg="addSp delSp modSp add mod">
        <pc:chgData name="Mr Porter" userId="caeb4aa7-6afb-46a3-a995-19b0c182e2ba" providerId="ADAL" clId="{A1A7C1FD-67EB-4B8F-B196-F79E9ADE2AAF}" dt="2020-05-27T12:15:28.338" v="810" actId="26606"/>
        <pc:sldMkLst>
          <pc:docMk/>
          <pc:sldMk cId="3306644399" sldId="277"/>
        </pc:sldMkLst>
        <pc:spChg chg="mod">
          <ac:chgData name="Mr Porter" userId="caeb4aa7-6afb-46a3-a995-19b0c182e2ba" providerId="ADAL" clId="{A1A7C1FD-67EB-4B8F-B196-F79E9ADE2AAF}" dt="2020-05-27T12:13:58.367" v="808" actId="113"/>
          <ac:spMkLst>
            <pc:docMk/>
            <pc:sldMk cId="3306644399" sldId="277"/>
            <ac:spMk id="2" creationId="{00000000-0000-0000-0000-000000000000}"/>
          </ac:spMkLst>
        </pc:spChg>
        <pc:picChg chg="del">
          <ac:chgData name="Mr Porter" userId="caeb4aa7-6afb-46a3-a995-19b0c182e2ba" providerId="ADAL" clId="{A1A7C1FD-67EB-4B8F-B196-F79E9ADE2AAF}" dt="2020-05-27T12:13:41.835" v="800" actId="478"/>
          <ac:picMkLst>
            <pc:docMk/>
            <pc:sldMk cId="3306644399" sldId="277"/>
            <ac:picMk id="7" creationId="{D9362CCD-28C6-429F-ABDF-431B3171D152}"/>
          </ac:picMkLst>
        </pc:picChg>
        <pc:picChg chg="del">
          <ac:chgData name="Mr Porter" userId="caeb4aa7-6afb-46a3-a995-19b0c182e2ba" providerId="ADAL" clId="{A1A7C1FD-67EB-4B8F-B196-F79E9ADE2AAF}" dt="2020-05-27T12:13:43.302" v="802" actId="478"/>
          <ac:picMkLst>
            <pc:docMk/>
            <pc:sldMk cId="3306644399" sldId="277"/>
            <ac:picMk id="8" creationId="{43ED276B-8516-45EF-A6A9-CC8CA6CB45CF}"/>
          </ac:picMkLst>
        </pc:picChg>
        <pc:picChg chg="del">
          <ac:chgData name="Mr Porter" userId="caeb4aa7-6afb-46a3-a995-19b0c182e2ba" providerId="ADAL" clId="{A1A7C1FD-67EB-4B8F-B196-F79E9ADE2AAF}" dt="2020-05-27T12:13:42.140" v="801" actId="478"/>
          <ac:picMkLst>
            <pc:docMk/>
            <pc:sldMk cId="3306644399" sldId="277"/>
            <ac:picMk id="9" creationId="{71BB4802-352F-4A7D-B7A8-D885E449DDFF}"/>
          </ac:picMkLst>
        </pc:picChg>
        <pc:picChg chg="add mod">
          <ac:chgData name="Mr Porter" userId="caeb4aa7-6afb-46a3-a995-19b0c182e2ba" providerId="ADAL" clId="{A1A7C1FD-67EB-4B8F-B196-F79E9ADE2AAF}" dt="2020-05-27T12:15:28.338" v="810" actId="26606"/>
          <ac:picMkLst>
            <pc:docMk/>
            <pc:sldMk cId="3306644399" sldId="277"/>
            <ac:picMk id="7170" creationId="{141DC979-08C3-47B0-99D2-35A697400421}"/>
          </ac:picMkLst>
        </pc:picChg>
      </pc:sldChg>
      <pc:sldChg chg="addSp delSp modSp add mod setBg setClrOvrMap">
        <pc:chgData name="Mr Porter" userId="caeb4aa7-6afb-46a3-a995-19b0c182e2ba" providerId="ADAL" clId="{A1A7C1FD-67EB-4B8F-B196-F79E9ADE2AAF}" dt="2020-05-27T12:17:07.900" v="860" actId="18131"/>
        <pc:sldMkLst>
          <pc:docMk/>
          <pc:sldMk cId="4278162172" sldId="278"/>
        </pc:sldMkLst>
        <pc:spChg chg="mod">
          <ac:chgData name="Mr Porter" userId="caeb4aa7-6afb-46a3-a995-19b0c182e2ba" providerId="ADAL" clId="{A1A7C1FD-67EB-4B8F-B196-F79E9ADE2AAF}" dt="2020-05-27T12:16:59.657" v="858" actId="26606"/>
          <ac:spMkLst>
            <pc:docMk/>
            <pc:sldMk cId="4278162172" sldId="278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2:16:59.657" v="858" actId="26606"/>
          <ac:spMkLst>
            <pc:docMk/>
            <pc:sldMk cId="4278162172" sldId="278"/>
            <ac:spMk id="4" creationId="{00000000-0000-0000-0000-000000000000}"/>
          </ac:spMkLst>
        </pc:spChg>
        <pc:spChg chg="add">
          <ac:chgData name="Mr Porter" userId="caeb4aa7-6afb-46a3-a995-19b0c182e2ba" providerId="ADAL" clId="{A1A7C1FD-67EB-4B8F-B196-F79E9ADE2AAF}" dt="2020-05-27T12:16:59.657" v="858" actId="26606"/>
          <ac:spMkLst>
            <pc:docMk/>
            <pc:sldMk cId="4278162172" sldId="278"/>
            <ac:spMk id="11" creationId="{6109556B-EAE9-4435-B409-0519F2CBDB14}"/>
          </ac:spMkLst>
        </pc:spChg>
        <pc:picChg chg="add mod">
          <ac:chgData name="Mr Porter" userId="caeb4aa7-6afb-46a3-a995-19b0c182e2ba" providerId="ADAL" clId="{A1A7C1FD-67EB-4B8F-B196-F79E9ADE2AAF}" dt="2020-05-27T12:17:07.900" v="860" actId="18131"/>
          <ac:picMkLst>
            <pc:docMk/>
            <pc:sldMk cId="4278162172" sldId="278"/>
            <ac:picMk id="5" creationId="{61B23484-F0B7-4F1C-9CE8-333C6B4C958B}"/>
          </ac:picMkLst>
        </pc:picChg>
        <pc:picChg chg="add mod">
          <ac:chgData name="Mr Porter" userId="caeb4aa7-6afb-46a3-a995-19b0c182e2ba" providerId="ADAL" clId="{A1A7C1FD-67EB-4B8F-B196-F79E9ADE2AAF}" dt="2020-05-27T12:17:04.068" v="859" actId="18131"/>
          <ac:picMkLst>
            <pc:docMk/>
            <pc:sldMk cId="4278162172" sldId="278"/>
            <ac:picMk id="6" creationId="{6979DF25-CDF1-4F80-B241-8056341851D0}"/>
          </ac:picMkLst>
        </pc:picChg>
        <pc:picChg chg="del">
          <ac:chgData name="Mr Porter" userId="caeb4aa7-6afb-46a3-a995-19b0c182e2ba" providerId="ADAL" clId="{A1A7C1FD-67EB-4B8F-B196-F79E9ADE2AAF}" dt="2020-05-27T12:15:33.282" v="812" actId="478"/>
          <ac:picMkLst>
            <pc:docMk/>
            <pc:sldMk cId="4278162172" sldId="278"/>
            <ac:picMk id="7170" creationId="{141DC979-08C3-47B0-99D2-35A697400421}"/>
          </ac:picMkLst>
        </pc:picChg>
        <pc:cxnChg chg="add">
          <ac:chgData name="Mr Porter" userId="caeb4aa7-6afb-46a3-a995-19b0c182e2ba" providerId="ADAL" clId="{A1A7C1FD-67EB-4B8F-B196-F79E9ADE2AAF}" dt="2020-05-27T12:16:59.657" v="858" actId="26606"/>
          <ac:cxnSpMkLst>
            <pc:docMk/>
            <pc:sldMk cId="4278162172" sldId="278"/>
            <ac:cxnSpMk id="13" creationId="{5814CCBE-423E-41B2-A9F3-82679F490EF4}"/>
          </ac:cxnSpMkLst>
        </pc:cxnChg>
      </pc:sldChg>
      <pc:sldChg chg="addSp delSp modSp add mod setBg setClrOvrMap">
        <pc:chgData name="Mr Porter" userId="caeb4aa7-6afb-46a3-a995-19b0c182e2ba" providerId="ADAL" clId="{A1A7C1FD-67EB-4B8F-B196-F79E9ADE2AAF}" dt="2020-05-27T12:18:53.203" v="900" actId="255"/>
        <pc:sldMkLst>
          <pc:docMk/>
          <pc:sldMk cId="480057109" sldId="279"/>
        </pc:sldMkLst>
        <pc:spChg chg="mod">
          <ac:chgData name="Mr Porter" userId="caeb4aa7-6afb-46a3-a995-19b0c182e2ba" providerId="ADAL" clId="{A1A7C1FD-67EB-4B8F-B196-F79E9ADE2AAF}" dt="2020-05-27T12:18:36.670" v="886" actId="26606"/>
          <ac:spMkLst>
            <pc:docMk/>
            <pc:sldMk cId="480057109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2:18:53.203" v="900" actId="255"/>
          <ac:spMkLst>
            <pc:docMk/>
            <pc:sldMk cId="480057109" sldId="279"/>
            <ac:spMk id="4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2:18:36.670" v="886" actId="26606"/>
          <ac:spMkLst>
            <pc:docMk/>
            <pc:sldMk cId="480057109" sldId="279"/>
            <ac:spMk id="11" creationId="{6109556B-EAE9-4435-B409-0519F2CBDB14}"/>
          </ac:spMkLst>
        </pc:spChg>
        <pc:picChg chg="del">
          <ac:chgData name="Mr Porter" userId="caeb4aa7-6afb-46a3-a995-19b0c182e2ba" providerId="ADAL" clId="{A1A7C1FD-67EB-4B8F-B196-F79E9ADE2AAF}" dt="2020-05-27T12:17:14.787" v="862" actId="478"/>
          <ac:picMkLst>
            <pc:docMk/>
            <pc:sldMk cId="480057109" sldId="279"/>
            <ac:picMk id="5" creationId="{61B23484-F0B7-4F1C-9CE8-333C6B4C958B}"/>
          </ac:picMkLst>
        </pc:picChg>
        <pc:picChg chg="del">
          <ac:chgData name="Mr Porter" userId="caeb4aa7-6afb-46a3-a995-19b0c182e2ba" providerId="ADAL" clId="{A1A7C1FD-67EB-4B8F-B196-F79E9ADE2AAF}" dt="2020-05-27T12:17:15.075" v="863" actId="478"/>
          <ac:picMkLst>
            <pc:docMk/>
            <pc:sldMk cId="480057109" sldId="279"/>
            <ac:picMk id="6" creationId="{6979DF25-CDF1-4F80-B241-8056341851D0}"/>
          </ac:picMkLst>
        </pc:picChg>
        <pc:picChg chg="add mod">
          <ac:chgData name="Mr Porter" userId="caeb4aa7-6afb-46a3-a995-19b0c182e2ba" providerId="ADAL" clId="{A1A7C1FD-67EB-4B8F-B196-F79E9ADE2AAF}" dt="2020-05-27T12:18:36.670" v="886" actId="26606"/>
          <ac:picMkLst>
            <pc:docMk/>
            <pc:sldMk cId="480057109" sldId="279"/>
            <ac:picMk id="8" creationId="{E8872192-5E52-4E28-9E53-4E8ADE01E4DE}"/>
          </ac:picMkLst>
        </pc:picChg>
        <pc:picChg chg="add mod">
          <ac:chgData name="Mr Porter" userId="caeb4aa7-6afb-46a3-a995-19b0c182e2ba" providerId="ADAL" clId="{A1A7C1FD-67EB-4B8F-B196-F79E9ADE2AAF}" dt="2020-05-27T12:18:36.670" v="886" actId="26606"/>
          <ac:picMkLst>
            <pc:docMk/>
            <pc:sldMk cId="480057109" sldId="279"/>
            <ac:picMk id="9" creationId="{FF517CB6-6B73-4B62-B7A9-3CA218ABC0EF}"/>
          </ac:picMkLst>
        </pc:picChg>
        <pc:picChg chg="add mod">
          <ac:chgData name="Mr Porter" userId="caeb4aa7-6afb-46a3-a995-19b0c182e2ba" providerId="ADAL" clId="{A1A7C1FD-67EB-4B8F-B196-F79E9ADE2AAF}" dt="2020-05-27T12:18:36.670" v="886" actId="26606"/>
          <ac:picMkLst>
            <pc:docMk/>
            <pc:sldMk cId="480057109" sldId="279"/>
            <ac:picMk id="10" creationId="{8B7727EA-3D13-4120-AD95-BB6D62BC7809}"/>
          </ac:picMkLst>
        </pc:picChg>
        <pc:picChg chg="add mod ord">
          <ac:chgData name="Mr Porter" userId="caeb4aa7-6afb-46a3-a995-19b0c182e2ba" providerId="ADAL" clId="{A1A7C1FD-67EB-4B8F-B196-F79E9ADE2AAF}" dt="2020-05-27T12:18:36.670" v="886" actId="26606"/>
          <ac:picMkLst>
            <pc:docMk/>
            <pc:sldMk cId="480057109" sldId="279"/>
            <ac:picMk id="12" creationId="{7D51D2D6-DE70-45F5-A818-B290B21C8B59}"/>
          </ac:picMkLst>
        </pc:picChg>
        <pc:cxnChg chg="del">
          <ac:chgData name="Mr Porter" userId="caeb4aa7-6afb-46a3-a995-19b0c182e2ba" providerId="ADAL" clId="{A1A7C1FD-67EB-4B8F-B196-F79E9ADE2AAF}" dt="2020-05-27T12:18:36.670" v="886" actId="26606"/>
          <ac:cxnSpMkLst>
            <pc:docMk/>
            <pc:sldMk cId="480057109" sldId="279"/>
            <ac:cxnSpMk id="13" creationId="{5814CCBE-423E-41B2-A9F3-82679F490EF4}"/>
          </ac:cxnSpMkLst>
        </pc:cxnChg>
      </pc:sldChg>
      <pc:sldChg chg="addSp delSp modSp add mod">
        <pc:chgData name="Mr Porter" userId="caeb4aa7-6afb-46a3-a995-19b0c182e2ba" providerId="ADAL" clId="{A1A7C1FD-67EB-4B8F-B196-F79E9ADE2AAF}" dt="2020-05-27T12:21:29.338" v="944" actId="255"/>
        <pc:sldMkLst>
          <pc:docMk/>
          <pc:sldMk cId="1148942893" sldId="280"/>
        </pc:sldMkLst>
        <pc:spChg chg="mod">
          <ac:chgData name="Mr Porter" userId="caeb4aa7-6afb-46a3-a995-19b0c182e2ba" providerId="ADAL" clId="{A1A7C1FD-67EB-4B8F-B196-F79E9ADE2AAF}" dt="2020-05-27T12:21:12.538" v="922" actId="20577"/>
          <ac:spMkLst>
            <pc:docMk/>
            <pc:sldMk cId="114894289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2:21:29.338" v="944" actId="255"/>
          <ac:spMkLst>
            <pc:docMk/>
            <pc:sldMk cId="1148942893" sldId="280"/>
            <ac:spMk id="4" creationId="{00000000-0000-0000-0000-000000000000}"/>
          </ac:spMkLst>
        </pc:spChg>
        <pc:spChg chg="add del">
          <ac:chgData name="Mr Porter" userId="caeb4aa7-6afb-46a3-a995-19b0c182e2ba" providerId="ADAL" clId="{A1A7C1FD-67EB-4B8F-B196-F79E9ADE2AAF}" dt="2020-05-27T12:21:09.803" v="920" actId="26606"/>
          <ac:spMkLst>
            <pc:docMk/>
            <pc:sldMk cId="1148942893" sldId="280"/>
            <ac:spMk id="16" creationId="{57D175FC-84CC-4D12-A5E2-FA27D934E9CE}"/>
          </ac:spMkLst>
        </pc:spChg>
        <pc:spChg chg="add">
          <ac:chgData name="Mr Porter" userId="caeb4aa7-6afb-46a3-a995-19b0c182e2ba" providerId="ADAL" clId="{A1A7C1FD-67EB-4B8F-B196-F79E9ADE2AAF}" dt="2020-05-27T12:21:09.810" v="921" actId="26606"/>
          <ac:spMkLst>
            <pc:docMk/>
            <pc:sldMk cId="1148942893" sldId="280"/>
            <ac:spMk id="20" creationId="{6109556B-EAE9-4435-B409-0519F2CBDB14}"/>
          </ac:spMkLst>
        </pc:spChg>
        <pc:picChg chg="del">
          <ac:chgData name="Mr Porter" userId="caeb4aa7-6afb-46a3-a995-19b0c182e2ba" providerId="ADAL" clId="{A1A7C1FD-67EB-4B8F-B196-F79E9ADE2AAF}" dt="2020-05-27T12:19:07.272" v="903" actId="478"/>
          <ac:picMkLst>
            <pc:docMk/>
            <pc:sldMk cId="1148942893" sldId="280"/>
            <ac:picMk id="8" creationId="{E8872192-5E52-4E28-9E53-4E8ADE01E4DE}"/>
          </ac:picMkLst>
        </pc:picChg>
        <pc:picChg chg="del">
          <ac:chgData name="Mr Porter" userId="caeb4aa7-6afb-46a3-a995-19b0c182e2ba" providerId="ADAL" clId="{A1A7C1FD-67EB-4B8F-B196-F79E9ADE2AAF}" dt="2020-05-27T12:19:07.692" v="904" actId="478"/>
          <ac:picMkLst>
            <pc:docMk/>
            <pc:sldMk cId="1148942893" sldId="280"/>
            <ac:picMk id="9" creationId="{FF517CB6-6B73-4B62-B7A9-3CA218ABC0EF}"/>
          </ac:picMkLst>
        </pc:picChg>
        <pc:picChg chg="del">
          <ac:chgData name="Mr Porter" userId="caeb4aa7-6afb-46a3-a995-19b0c182e2ba" providerId="ADAL" clId="{A1A7C1FD-67EB-4B8F-B196-F79E9ADE2AAF}" dt="2020-05-27T12:19:08.057" v="905" actId="478"/>
          <ac:picMkLst>
            <pc:docMk/>
            <pc:sldMk cId="1148942893" sldId="280"/>
            <ac:picMk id="10" creationId="{8B7727EA-3D13-4120-AD95-BB6D62BC7809}"/>
          </ac:picMkLst>
        </pc:picChg>
        <pc:picChg chg="add mod ord">
          <ac:chgData name="Mr Porter" userId="caeb4aa7-6afb-46a3-a995-19b0c182e2ba" providerId="ADAL" clId="{A1A7C1FD-67EB-4B8F-B196-F79E9ADE2AAF}" dt="2020-05-27T12:21:09.810" v="921" actId="26606"/>
          <ac:picMkLst>
            <pc:docMk/>
            <pc:sldMk cId="1148942893" sldId="280"/>
            <ac:picMk id="11" creationId="{497D67E5-53E0-4669-A7A9-D94BAE8AA509}"/>
          </ac:picMkLst>
        </pc:picChg>
        <pc:picChg chg="del">
          <ac:chgData name="Mr Porter" userId="caeb4aa7-6afb-46a3-a995-19b0c182e2ba" providerId="ADAL" clId="{A1A7C1FD-67EB-4B8F-B196-F79E9ADE2AAF}" dt="2020-05-27T12:19:06.993" v="902" actId="478"/>
          <ac:picMkLst>
            <pc:docMk/>
            <pc:sldMk cId="1148942893" sldId="280"/>
            <ac:picMk id="12" creationId="{7D51D2D6-DE70-45F5-A818-B290B21C8B59}"/>
          </ac:picMkLst>
        </pc:picChg>
        <pc:cxnChg chg="add del">
          <ac:chgData name="Mr Porter" userId="caeb4aa7-6afb-46a3-a995-19b0c182e2ba" providerId="ADAL" clId="{A1A7C1FD-67EB-4B8F-B196-F79E9ADE2AAF}" dt="2020-05-27T12:21:09.803" v="920" actId="26606"/>
          <ac:cxnSpMkLst>
            <pc:docMk/>
            <pc:sldMk cId="1148942893" sldId="280"/>
            <ac:cxnSpMk id="18" creationId="{8AC38328-2D50-4DDB-BD20-28DE12E4996E}"/>
          </ac:cxnSpMkLst>
        </pc:cxnChg>
        <pc:cxnChg chg="add">
          <ac:chgData name="Mr Porter" userId="caeb4aa7-6afb-46a3-a995-19b0c182e2ba" providerId="ADAL" clId="{A1A7C1FD-67EB-4B8F-B196-F79E9ADE2AAF}" dt="2020-05-27T12:21:09.810" v="921" actId="26606"/>
          <ac:cxnSpMkLst>
            <pc:docMk/>
            <pc:sldMk cId="1148942893" sldId="280"/>
            <ac:cxnSpMk id="21" creationId="{5814CCBE-423E-41B2-A9F3-82679F490EF4}"/>
          </ac:cxnSpMkLst>
        </pc:cxnChg>
      </pc:sldChg>
      <pc:sldChg chg="addSp delSp modSp add mod">
        <pc:chgData name="Mr Porter" userId="caeb4aa7-6afb-46a3-a995-19b0c182e2ba" providerId="ADAL" clId="{A1A7C1FD-67EB-4B8F-B196-F79E9ADE2AAF}" dt="2020-05-27T12:22:23.570" v="964" actId="27636"/>
        <pc:sldMkLst>
          <pc:docMk/>
          <pc:sldMk cId="3506039506" sldId="281"/>
        </pc:sldMkLst>
        <pc:spChg chg="mod">
          <ac:chgData name="Mr Porter" userId="caeb4aa7-6afb-46a3-a995-19b0c182e2ba" providerId="ADAL" clId="{A1A7C1FD-67EB-4B8F-B196-F79E9ADE2AAF}" dt="2020-05-27T12:22:23.570" v="964" actId="27636"/>
          <ac:spMkLst>
            <pc:docMk/>
            <pc:sldMk cId="3506039506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2:22:11.837" v="958" actId="26606"/>
          <ac:spMkLst>
            <pc:docMk/>
            <pc:sldMk cId="3506039506" sldId="281"/>
            <ac:spMk id="4" creationId="{00000000-0000-0000-0000-000000000000}"/>
          </ac:spMkLst>
        </pc:spChg>
        <pc:spChg chg="add del mod">
          <ac:chgData name="Mr Porter" userId="caeb4aa7-6afb-46a3-a995-19b0c182e2ba" providerId="ADAL" clId="{A1A7C1FD-67EB-4B8F-B196-F79E9ADE2AAF}" dt="2020-05-27T12:22:09.321" v="957"/>
          <ac:spMkLst>
            <pc:docMk/>
            <pc:sldMk cId="3506039506" sldId="281"/>
            <ac:spMk id="13" creationId="{7AA6E0B3-6EC7-4493-9151-FDD3712D7B4F}"/>
          </ac:spMkLst>
        </pc:spChg>
        <pc:spChg chg="add del mod">
          <ac:chgData name="Mr Porter" userId="caeb4aa7-6afb-46a3-a995-19b0c182e2ba" providerId="ADAL" clId="{A1A7C1FD-67EB-4B8F-B196-F79E9ADE2AAF}" dt="2020-05-27T12:22:09.321" v="957"/>
          <ac:spMkLst>
            <pc:docMk/>
            <pc:sldMk cId="3506039506" sldId="281"/>
            <ac:spMk id="14" creationId="{750D1ED0-79FD-413A-BD3A-D1343A2182E7}"/>
          </ac:spMkLst>
        </pc:spChg>
        <pc:spChg chg="add del mod">
          <ac:chgData name="Mr Porter" userId="caeb4aa7-6afb-46a3-a995-19b0c182e2ba" providerId="ADAL" clId="{A1A7C1FD-67EB-4B8F-B196-F79E9ADE2AAF}" dt="2020-05-27T12:22:09.321" v="957"/>
          <ac:spMkLst>
            <pc:docMk/>
            <pc:sldMk cId="3506039506" sldId="281"/>
            <ac:spMk id="15" creationId="{14AF377A-19FD-49DE-A6D7-59372E941338}"/>
          </ac:spMkLst>
        </pc:spChg>
        <pc:spChg chg="add del mod">
          <ac:chgData name="Mr Porter" userId="caeb4aa7-6afb-46a3-a995-19b0c182e2ba" providerId="ADAL" clId="{A1A7C1FD-67EB-4B8F-B196-F79E9ADE2AAF}" dt="2020-05-27T12:22:09.321" v="957"/>
          <ac:spMkLst>
            <pc:docMk/>
            <pc:sldMk cId="3506039506" sldId="281"/>
            <ac:spMk id="16" creationId="{AC628419-AD45-48DD-95B5-C08DBBB2C2DB}"/>
          </ac:spMkLst>
        </pc:spChg>
        <pc:spChg chg="add del mod">
          <ac:chgData name="Mr Porter" userId="caeb4aa7-6afb-46a3-a995-19b0c182e2ba" providerId="ADAL" clId="{A1A7C1FD-67EB-4B8F-B196-F79E9ADE2AAF}" dt="2020-05-27T12:22:09.321" v="957"/>
          <ac:spMkLst>
            <pc:docMk/>
            <pc:sldMk cId="3506039506" sldId="281"/>
            <ac:spMk id="17" creationId="{C2372085-F39D-4716-A81C-73642468F8ED}"/>
          </ac:spMkLst>
        </pc:spChg>
        <pc:spChg chg="del">
          <ac:chgData name="Mr Porter" userId="caeb4aa7-6afb-46a3-a995-19b0c182e2ba" providerId="ADAL" clId="{A1A7C1FD-67EB-4B8F-B196-F79E9ADE2AAF}" dt="2020-05-27T12:22:11.837" v="958" actId="26606"/>
          <ac:spMkLst>
            <pc:docMk/>
            <pc:sldMk cId="3506039506" sldId="281"/>
            <ac:spMk id="20" creationId="{6109556B-EAE9-4435-B409-0519F2CBDB14}"/>
          </ac:spMkLst>
        </pc:spChg>
        <pc:spChg chg="add mod">
          <ac:chgData name="Mr Porter" userId="caeb4aa7-6afb-46a3-a995-19b0c182e2ba" providerId="ADAL" clId="{A1A7C1FD-67EB-4B8F-B196-F79E9ADE2AAF}" dt="2020-05-27T12:22:17.698" v="961" actId="1076"/>
          <ac:spMkLst>
            <pc:docMk/>
            <pc:sldMk cId="3506039506" sldId="281"/>
            <ac:spMk id="25" creationId="{F0F9FDBD-7FEE-4F19-B06F-8561C59120AB}"/>
          </ac:spMkLst>
        </pc:spChg>
        <pc:spChg chg="add">
          <ac:chgData name="Mr Porter" userId="caeb4aa7-6afb-46a3-a995-19b0c182e2ba" providerId="ADAL" clId="{A1A7C1FD-67EB-4B8F-B196-F79E9ADE2AAF}" dt="2020-05-27T12:22:11.837" v="958" actId="26606"/>
          <ac:spMkLst>
            <pc:docMk/>
            <pc:sldMk cId="3506039506" sldId="281"/>
            <ac:spMk id="26" creationId="{4FAE1107-CEC3-4041-8BAA-CDB6F6759B35}"/>
          </ac:spMkLst>
        </pc:spChg>
        <pc:spChg chg="add mod">
          <ac:chgData name="Mr Porter" userId="caeb4aa7-6afb-46a3-a995-19b0c182e2ba" providerId="ADAL" clId="{A1A7C1FD-67EB-4B8F-B196-F79E9ADE2AAF}" dt="2020-05-27T12:22:17.698" v="961" actId="1076"/>
          <ac:spMkLst>
            <pc:docMk/>
            <pc:sldMk cId="3506039506" sldId="281"/>
            <ac:spMk id="27" creationId="{6BD7FF28-97A5-42E4-AD04-51CC97D4875A}"/>
          </ac:spMkLst>
        </pc:spChg>
        <pc:spChg chg="add mod">
          <ac:chgData name="Mr Porter" userId="caeb4aa7-6afb-46a3-a995-19b0c182e2ba" providerId="ADAL" clId="{A1A7C1FD-67EB-4B8F-B196-F79E9ADE2AAF}" dt="2020-05-27T12:22:17.698" v="961" actId="1076"/>
          <ac:spMkLst>
            <pc:docMk/>
            <pc:sldMk cId="3506039506" sldId="281"/>
            <ac:spMk id="29" creationId="{31681F74-44BA-4FBC-8D3A-048C2E80E47E}"/>
          </ac:spMkLst>
        </pc:spChg>
        <pc:spChg chg="add mod">
          <ac:chgData name="Mr Porter" userId="caeb4aa7-6afb-46a3-a995-19b0c182e2ba" providerId="ADAL" clId="{A1A7C1FD-67EB-4B8F-B196-F79E9ADE2AAF}" dt="2020-05-27T12:22:17.698" v="961" actId="1076"/>
          <ac:spMkLst>
            <pc:docMk/>
            <pc:sldMk cId="3506039506" sldId="281"/>
            <ac:spMk id="30" creationId="{73D48E7F-E91C-4ED8-80B7-9EF01B90D7A2}"/>
          </ac:spMkLst>
        </pc:spChg>
        <pc:spChg chg="add mod">
          <ac:chgData name="Mr Porter" userId="caeb4aa7-6afb-46a3-a995-19b0c182e2ba" providerId="ADAL" clId="{A1A7C1FD-67EB-4B8F-B196-F79E9ADE2AAF}" dt="2020-05-27T12:22:17.698" v="961" actId="1076"/>
          <ac:spMkLst>
            <pc:docMk/>
            <pc:sldMk cId="3506039506" sldId="281"/>
            <ac:spMk id="31" creationId="{D6BD42B4-F3B1-42F2-A653-BB280CB197FA}"/>
          </ac:spMkLst>
        </pc:spChg>
        <pc:picChg chg="add del mod">
          <ac:chgData name="Mr Porter" userId="caeb4aa7-6afb-46a3-a995-19b0c182e2ba" providerId="ADAL" clId="{A1A7C1FD-67EB-4B8F-B196-F79E9ADE2AAF}" dt="2020-05-27T12:22:13.239" v="959" actId="478"/>
          <ac:picMkLst>
            <pc:docMk/>
            <pc:sldMk cId="3506039506" sldId="281"/>
            <ac:picMk id="7" creationId="{6E08C824-ECB9-48CF-9ED2-4D75E1FDC2FB}"/>
          </ac:picMkLst>
        </pc:picChg>
        <pc:picChg chg="add del mod">
          <ac:chgData name="Mr Porter" userId="caeb4aa7-6afb-46a3-a995-19b0c182e2ba" providerId="ADAL" clId="{A1A7C1FD-67EB-4B8F-B196-F79E9ADE2AAF}" dt="2020-05-27T12:22:09.321" v="957"/>
          <ac:picMkLst>
            <pc:docMk/>
            <pc:sldMk cId="3506039506" sldId="281"/>
            <ac:picMk id="8" creationId="{CEE8696B-7617-4A57-960E-AAEF5974C31F}"/>
          </ac:picMkLst>
        </pc:picChg>
        <pc:picChg chg="add del mod">
          <ac:chgData name="Mr Porter" userId="caeb4aa7-6afb-46a3-a995-19b0c182e2ba" providerId="ADAL" clId="{A1A7C1FD-67EB-4B8F-B196-F79E9ADE2AAF}" dt="2020-05-27T12:22:09.321" v="957"/>
          <ac:picMkLst>
            <pc:docMk/>
            <pc:sldMk cId="3506039506" sldId="281"/>
            <ac:picMk id="9" creationId="{7E4F8DBC-F965-491D-A2F0-35F0EE8B54DA}"/>
          </ac:picMkLst>
        </pc:picChg>
        <pc:picChg chg="add del mod">
          <ac:chgData name="Mr Porter" userId="caeb4aa7-6afb-46a3-a995-19b0c182e2ba" providerId="ADAL" clId="{A1A7C1FD-67EB-4B8F-B196-F79E9ADE2AAF}" dt="2020-05-27T12:22:09.321" v="957"/>
          <ac:picMkLst>
            <pc:docMk/>
            <pc:sldMk cId="3506039506" sldId="281"/>
            <ac:picMk id="10" creationId="{C7C341D5-2830-416F-8818-4B77C20EF0C9}"/>
          </ac:picMkLst>
        </pc:picChg>
        <pc:picChg chg="del">
          <ac:chgData name="Mr Porter" userId="caeb4aa7-6afb-46a3-a995-19b0c182e2ba" providerId="ADAL" clId="{A1A7C1FD-67EB-4B8F-B196-F79E9ADE2AAF}" dt="2020-05-27T12:21:18.807" v="924" actId="478"/>
          <ac:picMkLst>
            <pc:docMk/>
            <pc:sldMk cId="3506039506" sldId="281"/>
            <ac:picMk id="11" creationId="{497D67E5-53E0-4669-A7A9-D94BAE8AA509}"/>
          </ac:picMkLst>
        </pc:picChg>
        <pc:picChg chg="add del mod">
          <ac:chgData name="Mr Porter" userId="caeb4aa7-6afb-46a3-a995-19b0c182e2ba" providerId="ADAL" clId="{A1A7C1FD-67EB-4B8F-B196-F79E9ADE2AAF}" dt="2020-05-27T12:22:09.321" v="957"/>
          <ac:picMkLst>
            <pc:docMk/>
            <pc:sldMk cId="3506039506" sldId="281"/>
            <ac:picMk id="12" creationId="{36A3579C-5323-455A-BBAE-84EC7C323C10}"/>
          </ac:picMkLst>
        </pc:picChg>
        <pc:picChg chg="add mod">
          <ac:chgData name="Mr Porter" userId="caeb4aa7-6afb-46a3-a995-19b0c182e2ba" providerId="ADAL" clId="{A1A7C1FD-67EB-4B8F-B196-F79E9ADE2AAF}" dt="2020-05-27T12:22:17.698" v="961" actId="1076"/>
          <ac:picMkLst>
            <pc:docMk/>
            <pc:sldMk cId="3506039506" sldId="281"/>
            <ac:picMk id="19" creationId="{F32D00E4-FCF6-4906-BB91-531730397AE4}"/>
          </ac:picMkLst>
        </pc:picChg>
        <pc:picChg chg="add mod">
          <ac:chgData name="Mr Porter" userId="caeb4aa7-6afb-46a3-a995-19b0c182e2ba" providerId="ADAL" clId="{A1A7C1FD-67EB-4B8F-B196-F79E9ADE2AAF}" dt="2020-05-27T12:22:17.698" v="961" actId="1076"/>
          <ac:picMkLst>
            <pc:docMk/>
            <pc:sldMk cId="3506039506" sldId="281"/>
            <ac:picMk id="22" creationId="{455829E8-6AE1-4349-B9C0-ECC1A501ACBD}"/>
          </ac:picMkLst>
        </pc:picChg>
        <pc:picChg chg="add mod">
          <ac:chgData name="Mr Porter" userId="caeb4aa7-6afb-46a3-a995-19b0c182e2ba" providerId="ADAL" clId="{A1A7C1FD-67EB-4B8F-B196-F79E9ADE2AAF}" dt="2020-05-27T12:22:17.698" v="961" actId="1076"/>
          <ac:picMkLst>
            <pc:docMk/>
            <pc:sldMk cId="3506039506" sldId="281"/>
            <ac:picMk id="23" creationId="{D880F480-1255-4669-B8B3-D4597FFFF2F1}"/>
          </ac:picMkLst>
        </pc:picChg>
        <pc:picChg chg="add mod">
          <ac:chgData name="Mr Porter" userId="caeb4aa7-6afb-46a3-a995-19b0c182e2ba" providerId="ADAL" clId="{A1A7C1FD-67EB-4B8F-B196-F79E9ADE2AAF}" dt="2020-05-27T12:22:17.698" v="961" actId="1076"/>
          <ac:picMkLst>
            <pc:docMk/>
            <pc:sldMk cId="3506039506" sldId="281"/>
            <ac:picMk id="24" creationId="{3C03EC56-874B-48A5-B5C6-5346420F4E3C}"/>
          </ac:picMkLst>
        </pc:picChg>
        <pc:cxnChg chg="del">
          <ac:chgData name="Mr Porter" userId="caeb4aa7-6afb-46a3-a995-19b0c182e2ba" providerId="ADAL" clId="{A1A7C1FD-67EB-4B8F-B196-F79E9ADE2AAF}" dt="2020-05-27T12:22:11.837" v="958" actId="26606"/>
          <ac:cxnSpMkLst>
            <pc:docMk/>
            <pc:sldMk cId="3506039506" sldId="281"/>
            <ac:cxnSpMk id="21" creationId="{5814CCBE-423E-41B2-A9F3-82679F490EF4}"/>
          </ac:cxnSpMkLst>
        </pc:cxnChg>
        <pc:cxnChg chg="add">
          <ac:chgData name="Mr Porter" userId="caeb4aa7-6afb-46a3-a995-19b0c182e2ba" providerId="ADAL" clId="{A1A7C1FD-67EB-4B8F-B196-F79E9ADE2AAF}" dt="2020-05-27T12:22:11.837" v="958" actId="26606"/>
          <ac:cxnSpMkLst>
            <pc:docMk/>
            <pc:sldMk cId="3506039506" sldId="281"/>
            <ac:cxnSpMk id="28" creationId="{1AEA88FB-F5DD-45CE-AAE1-7B33D0ABDD25}"/>
          </ac:cxnSpMkLst>
        </pc:cxnChg>
      </pc:sldChg>
      <pc:sldChg chg="addSp delSp modSp add mod">
        <pc:chgData name="Mr Porter" userId="caeb4aa7-6afb-46a3-a995-19b0c182e2ba" providerId="ADAL" clId="{A1A7C1FD-67EB-4B8F-B196-F79E9ADE2AAF}" dt="2020-05-27T12:24:28.950" v="993" actId="255"/>
        <pc:sldMkLst>
          <pc:docMk/>
          <pc:sldMk cId="1466173002" sldId="282"/>
        </pc:sldMkLst>
        <pc:spChg chg="mod">
          <ac:chgData name="Mr Porter" userId="caeb4aa7-6afb-46a3-a995-19b0c182e2ba" providerId="ADAL" clId="{A1A7C1FD-67EB-4B8F-B196-F79E9ADE2AAF}" dt="2020-05-27T12:24:28.950" v="993" actId="255"/>
          <ac:spMkLst>
            <pc:docMk/>
            <pc:sldMk cId="1466173002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2:24:10.012" v="986" actId="26606"/>
          <ac:spMkLst>
            <pc:docMk/>
            <pc:sldMk cId="1466173002" sldId="282"/>
            <ac:spMk id="4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2:22:29.509" v="966" actId="478"/>
          <ac:spMkLst>
            <pc:docMk/>
            <pc:sldMk cId="1466173002" sldId="282"/>
            <ac:spMk id="25" creationId="{F0F9FDBD-7FEE-4F19-B06F-8561C59120AB}"/>
          </ac:spMkLst>
        </pc:spChg>
        <pc:spChg chg="del">
          <ac:chgData name="Mr Porter" userId="caeb4aa7-6afb-46a3-a995-19b0c182e2ba" providerId="ADAL" clId="{A1A7C1FD-67EB-4B8F-B196-F79E9ADE2AAF}" dt="2020-05-27T12:24:10.012" v="986" actId="26606"/>
          <ac:spMkLst>
            <pc:docMk/>
            <pc:sldMk cId="1466173002" sldId="282"/>
            <ac:spMk id="26" creationId="{4FAE1107-CEC3-4041-8BAA-CDB6F6759B35}"/>
          </ac:spMkLst>
        </pc:spChg>
        <pc:spChg chg="del">
          <ac:chgData name="Mr Porter" userId="caeb4aa7-6afb-46a3-a995-19b0c182e2ba" providerId="ADAL" clId="{A1A7C1FD-67EB-4B8F-B196-F79E9ADE2AAF}" dt="2020-05-27T12:22:29.509" v="966" actId="478"/>
          <ac:spMkLst>
            <pc:docMk/>
            <pc:sldMk cId="1466173002" sldId="282"/>
            <ac:spMk id="27" creationId="{6BD7FF28-97A5-42E4-AD04-51CC97D4875A}"/>
          </ac:spMkLst>
        </pc:spChg>
        <pc:spChg chg="del">
          <ac:chgData name="Mr Porter" userId="caeb4aa7-6afb-46a3-a995-19b0c182e2ba" providerId="ADAL" clId="{A1A7C1FD-67EB-4B8F-B196-F79E9ADE2AAF}" dt="2020-05-27T12:22:29.509" v="966" actId="478"/>
          <ac:spMkLst>
            <pc:docMk/>
            <pc:sldMk cId="1466173002" sldId="282"/>
            <ac:spMk id="29" creationId="{31681F74-44BA-4FBC-8D3A-048C2E80E47E}"/>
          </ac:spMkLst>
        </pc:spChg>
        <pc:spChg chg="del">
          <ac:chgData name="Mr Porter" userId="caeb4aa7-6afb-46a3-a995-19b0c182e2ba" providerId="ADAL" clId="{A1A7C1FD-67EB-4B8F-B196-F79E9ADE2AAF}" dt="2020-05-27T12:22:29.509" v="966" actId="478"/>
          <ac:spMkLst>
            <pc:docMk/>
            <pc:sldMk cId="1466173002" sldId="282"/>
            <ac:spMk id="30" creationId="{73D48E7F-E91C-4ED8-80B7-9EF01B90D7A2}"/>
          </ac:spMkLst>
        </pc:spChg>
        <pc:spChg chg="del">
          <ac:chgData name="Mr Porter" userId="caeb4aa7-6afb-46a3-a995-19b0c182e2ba" providerId="ADAL" clId="{A1A7C1FD-67EB-4B8F-B196-F79E9ADE2AAF}" dt="2020-05-27T12:22:29.509" v="966" actId="478"/>
          <ac:spMkLst>
            <pc:docMk/>
            <pc:sldMk cId="1466173002" sldId="282"/>
            <ac:spMk id="31" creationId="{D6BD42B4-F3B1-42F2-A653-BB280CB197FA}"/>
          </ac:spMkLst>
        </pc:spChg>
        <pc:picChg chg="add mod">
          <ac:chgData name="Mr Porter" userId="caeb4aa7-6afb-46a3-a995-19b0c182e2ba" providerId="ADAL" clId="{A1A7C1FD-67EB-4B8F-B196-F79E9ADE2AAF}" dt="2020-05-27T12:24:10.012" v="986" actId="26606"/>
          <ac:picMkLst>
            <pc:docMk/>
            <pc:sldMk cId="1466173002" sldId="282"/>
            <ac:picMk id="15" creationId="{5716CE6B-E9E9-466D-BCFD-601CF6B7101D}"/>
          </ac:picMkLst>
        </pc:picChg>
        <pc:picChg chg="add mod">
          <ac:chgData name="Mr Porter" userId="caeb4aa7-6afb-46a3-a995-19b0c182e2ba" providerId="ADAL" clId="{A1A7C1FD-67EB-4B8F-B196-F79E9ADE2AAF}" dt="2020-05-27T12:24:10.012" v="986" actId="26606"/>
          <ac:picMkLst>
            <pc:docMk/>
            <pc:sldMk cId="1466173002" sldId="282"/>
            <ac:picMk id="16" creationId="{8ED62596-585B-43AA-8C6A-11A1A3ACE27E}"/>
          </ac:picMkLst>
        </pc:picChg>
        <pc:picChg chg="del">
          <ac:chgData name="Mr Porter" userId="caeb4aa7-6afb-46a3-a995-19b0c182e2ba" providerId="ADAL" clId="{A1A7C1FD-67EB-4B8F-B196-F79E9ADE2AAF}" dt="2020-05-27T12:22:29.509" v="966" actId="478"/>
          <ac:picMkLst>
            <pc:docMk/>
            <pc:sldMk cId="1466173002" sldId="282"/>
            <ac:picMk id="19" creationId="{F32D00E4-FCF6-4906-BB91-531730397AE4}"/>
          </ac:picMkLst>
        </pc:picChg>
        <pc:picChg chg="del">
          <ac:chgData name="Mr Porter" userId="caeb4aa7-6afb-46a3-a995-19b0c182e2ba" providerId="ADAL" clId="{A1A7C1FD-67EB-4B8F-B196-F79E9ADE2AAF}" dt="2020-05-27T12:22:29.509" v="966" actId="478"/>
          <ac:picMkLst>
            <pc:docMk/>
            <pc:sldMk cId="1466173002" sldId="282"/>
            <ac:picMk id="22" creationId="{455829E8-6AE1-4349-B9C0-ECC1A501ACBD}"/>
          </ac:picMkLst>
        </pc:picChg>
        <pc:picChg chg="del">
          <ac:chgData name="Mr Porter" userId="caeb4aa7-6afb-46a3-a995-19b0c182e2ba" providerId="ADAL" clId="{A1A7C1FD-67EB-4B8F-B196-F79E9ADE2AAF}" dt="2020-05-27T12:22:29.509" v="966" actId="478"/>
          <ac:picMkLst>
            <pc:docMk/>
            <pc:sldMk cId="1466173002" sldId="282"/>
            <ac:picMk id="23" creationId="{D880F480-1255-4669-B8B3-D4597FFFF2F1}"/>
          </ac:picMkLst>
        </pc:picChg>
        <pc:picChg chg="del">
          <ac:chgData name="Mr Porter" userId="caeb4aa7-6afb-46a3-a995-19b0c182e2ba" providerId="ADAL" clId="{A1A7C1FD-67EB-4B8F-B196-F79E9ADE2AAF}" dt="2020-05-27T12:22:29.509" v="966" actId="478"/>
          <ac:picMkLst>
            <pc:docMk/>
            <pc:sldMk cId="1466173002" sldId="282"/>
            <ac:picMk id="24" creationId="{3C03EC56-874B-48A5-B5C6-5346420F4E3C}"/>
          </ac:picMkLst>
        </pc:picChg>
        <pc:cxnChg chg="del">
          <ac:chgData name="Mr Porter" userId="caeb4aa7-6afb-46a3-a995-19b0c182e2ba" providerId="ADAL" clId="{A1A7C1FD-67EB-4B8F-B196-F79E9ADE2AAF}" dt="2020-05-27T12:24:10.012" v="986" actId="26606"/>
          <ac:cxnSpMkLst>
            <pc:docMk/>
            <pc:sldMk cId="1466173002" sldId="282"/>
            <ac:cxnSpMk id="28" creationId="{1AEA88FB-F5DD-45CE-AAE1-7B33D0ABDD25}"/>
          </ac:cxnSpMkLst>
        </pc:cxnChg>
      </pc:sldChg>
      <pc:sldChg chg="addSp delSp modSp add mod modAnim">
        <pc:chgData name="Mr Porter" userId="caeb4aa7-6afb-46a3-a995-19b0c182e2ba" providerId="ADAL" clId="{A1A7C1FD-67EB-4B8F-B196-F79E9ADE2AAF}" dt="2020-05-27T12:23:51.986" v="985" actId="26606"/>
        <pc:sldMkLst>
          <pc:docMk/>
          <pc:sldMk cId="611759434" sldId="283"/>
        </pc:sldMkLst>
        <pc:spChg chg="del">
          <ac:chgData name="Mr Porter" userId="caeb4aa7-6afb-46a3-a995-19b0c182e2ba" providerId="ADAL" clId="{A1A7C1FD-67EB-4B8F-B196-F79E9ADE2AAF}" dt="2020-05-27T12:23:22.583" v="980" actId="478"/>
          <ac:spMkLst>
            <pc:docMk/>
            <pc:sldMk cId="611759434" sldId="283"/>
            <ac:spMk id="2" creationId="{00000000-0000-0000-0000-000000000000}"/>
          </ac:spMkLst>
        </pc:spChg>
        <pc:spChg chg="add del mod">
          <ac:chgData name="Mr Porter" userId="caeb4aa7-6afb-46a3-a995-19b0c182e2ba" providerId="ADAL" clId="{A1A7C1FD-67EB-4B8F-B196-F79E9ADE2AAF}" dt="2020-05-27T12:23:23.772" v="981" actId="478"/>
          <ac:spMkLst>
            <pc:docMk/>
            <pc:sldMk cId="611759434" sldId="283"/>
            <ac:spMk id="3" creationId="{3EA09523-E819-48AE-8292-3F4CEAD3B118}"/>
          </ac:spMkLst>
        </pc:spChg>
        <pc:spChg chg="del">
          <ac:chgData name="Mr Porter" userId="caeb4aa7-6afb-46a3-a995-19b0c182e2ba" providerId="ADAL" clId="{A1A7C1FD-67EB-4B8F-B196-F79E9ADE2AAF}" dt="2020-05-27T12:23:22.583" v="980" actId="478"/>
          <ac:spMkLst>
            <pc:docMk/>
            <pc:sldMk cId="611759434" sldId="283"/>
            <ac:spMk id="4" creationId="{00000000-0000-0000-0000-000000000000}"/>
          </ac:spMkLst>
        </pc:spChg>
        <pc:spChg chg="add del mod">
          <ac:chgData name="Mr Porter" userId="caeb4aa7-6afb-46a3-a995-19b0c182e2ba" providerId="ADAL" clId="{A1A7C1FD-67EB-4B8F-B196-F79E9ADE2AAF}" dt="2020-05-27T12:23:23.772" v="981" actId="478"/>
          <ac:spMkLst>
            <pc:docMk/>
            <pc:sldMk cId="611759434" sldId="283"/>
            <ac:spMk id="5" creationId="{2731B8E3-ADAD-4E25-90CD-0420449A0B46}"/>
          </ac:spMkLst>
        </pc:spChg>
        <pc:spChg chg="add">
          <ac:chgData name="Mr Porter" userId="caeb4aa7-6afb-46a3-a995-19b0c182e2ba" providerId="ADAL" clId="{A1A7C1FD-67EB-4B8F-B196-F79E9ADE2AAF}" dt="2020-05-27T12:23:51.986" v="985" actId="26606"/>
          <ac:spMkLst>
            <pc:docMk/>
            <pc:sldMk cId="611759434" sldId="283"/>
            <ac:spMk id="11" creationId="{C61657BD-3333-446A-A16A-CBDC77C8E559}"/>
          </ac:spMkLst>
        </pc:spChg>
        <pc:spChg chg="add">
          <ac:chgData name="Mr Porter" userId="caeb4aa7-6afb-46a3-a995-19b0c182e2ba" providerId="ADAL" clId="{A1A7C1FD-67EB-4B8F-B196-F79E9ADE2AAF}" dt="2020-05-27T12:23:51.986" v="985" actId="26606"/>
          <ac:spMkLst>
            <pc:docMk/>
            <pc:sldMk cId="611759434" sldId="283"/>
            <ac:spMk id="13" creationId="{52CAFF06-4D3A-42A5-8614-B1FA47EA0F6D}"/>
          </ac:spMkLst>
        </pc:spChg>
        <pc:spChg chg="del">
          <ac:chgData name="Mr Porter" userId="caeb4aa7-6afb-46a3-a995-19b0c182e2ba" providerId="ADAL" clId="{A1A7C1FD-67EB-4B8F-B196-F79E9ADE2AAF}" dt="2020-05-27T12:23:22.583" v="980" actId="478"/>
          <ac:spMkLst>
            <pc:docMk/>
            <pc:sldMk cId="611759434" sldId="283"/>
            <ac:spMk id="26" creationId="{4FAE1107-CEC3-4041-8BAA-CDB6F6759B35}"/>
          </ac:spMkLst>
        </pc:spChg>
        <pc:picChg chg="add mod">
          <ac:chgData name="Mr Porter" userId="caeb4aa7-6afb-46a3-a995-19b0c182e2ba" providerId="ADAL" clId="{A1A7C1FD-67EB-4B8F-B196-F79E9ADE2AAF}" dt="2020-05-27T12:23:51.986" v="985" actId="26606"/>
          <ac:picMkLst>
            <pc:docMk/>
            <pc:sldMk cId="611759434" sldId="283"/>
            <ac:picMk id="6" creationId="{8A6C2719-4DD6-4B30-9762-EA9E8BE420FB}"/>
          </ac:picMkLst>
        </pc:picChg>
        <pc:picChg chg="del">
          <ac:chgData name="Mr Porter" userId="caeb4aa7-6afb-46a3-a995-19b0c182e2ba" providerId="ADAL" clId="{A1A7C1FD-67EB-4B8F-B196-F79E9ADE2AAF}" dt="2020-05-27T12:23:22.583" v="980" actId="478"/>
          <ac:picMkLst>
            <pc:docMk/>
            <pc:sldMk cId="611759434" sldId="283"/>
            <ac:picMk id="15" creationId="{5716CE6B-E9E9-466D-BCFD-601CF6B7101D}"/>
          </ac:picMkLst>
        </pc:picChg>
        <pc:picChg chg="del">
          <ac:chgData name="Mr Porter" userId="caeb4aa7-6afb-46a3-a995-19b0c182e2ba" providerId="ADAL" clId="{A1A7C1FD-67EB-4B8F-B196-F79E9ADE2AAF}" dt="2020-05-27T12:23:22.583" v="980" actId="478"/>
          <ac:picMkLst>
            <pc:docMk/>
            <pc:sldMk cId="611759434" sldId="283"/>
            <ac:picMk id="16" creationId="{8ED62596-585B-43AA-8C6A-11A1A3ACE27E}"/>
          </ac:picMkLst>
        </pc:picChg>
        <pc:cxnChg chg="del">
          <ac:chgData name="Mr Porter" userId="caeb4aa7-6afb-46a3-a995-19b0c182e2ba" providerId="ADAL" clId="{A1A7C1FD-67EB-4B8F-B196-F79E9ADE2AAF}" dt="2020-05-27T12:23:22.583" v="980" actId="478"/>
          <ac:cxnSpMkLst>
            <pc:docMk/>
            <pc:sldMk cId="611759434" sldId="283"/>
            <ac:cxnSpMk id="28" creationId="{1AEA88FB-F5DD-45CE-AAE1-7B33D0ABDD25}"/>
          </ac:cxnSpMkLst>
        </pc:cxnChg>
      </pc:sldChg>
      <pc:sldChg chg="addSp delSp modSp add mod">
        <pc:chgData name="Mr Porter" userId="caeb4aa7-6afb-46a3-a995-19b0c182e2ba" providerId="ADAL" clId="{A1A7C1FD-67EB-4B8F-B196-F79E9ADE2AAF}" dt="2020-05-27T12:56:00.801" v="1011" actId="1076"/>
        <pc:sldMkLst>
          <pc:docMk/>
          <pc:sldMk cId="2996067761" sldId="284"/>
        </pc:sldMkLst>
        <pc:spChg chg="mod">
          <ac:chgData name="Mr Porter" userId="caeb4aa7-6afb-46a3-a995-19b0c182e2ba" providerId="ADAL" clId="{A1A7C1FD-67EB-4B8F-B196-F79E9ADE2AAF}" dt="2020-05-27T12:24:59.074" v="1006" actId="113"/>
          <ac:spMkLst>
            <pc:docMk/>
            <pc:sldMk cId="2996067761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A1A7C1FD-67EB-4B8F-B196-F79E9ADE2AAF}" dt="2020-05-27T12:55:58.849" v="1010" actId="1076"/>
          <ac:picMkLst>
            <pc:docMk/>
            <pc:sldMk cId="2996067761" sldId="284"/>
            <ac:picMk id="6" creationId="{0DC4E19D-3F8D-4915-86DF-2E7C1F757670}"/>
          </ac:picMkLst>
        </pc:picChg>
        <pc:picChg chg="add mod">
          <ac:chgData name="Mr Porter" userId="caeb4aa7-6afb-46a3-a995-19b0c182e2ba" providerId="ADAL" clId="{A1A7C1FD-67EB-4B8F-B196-F79E9ADE2AAF}" dt="2020-05-27T12:56:00.801" v="1011" actId="1076"/>
          <ac:picMkLst>
            <pc:docMk/>
            <pc:sldMk cId="2996067761" sldId="284"/>
            <ac:picMk id="7" creationId="{BE5863B2-4190-41D4-9945-8FFF5C471324}"/>
          </ac:picMkLst>
        </pc:picChg>
        <pc:picChg chg="del">
          <ac:chgData name="Mr Porter" userId="caeb4aa7-6afb-46a3-a995-19b0c182e2ba" providerId="ADAL" clId="{A1A7C1FD-67EB-4B8F-B196-F79E9ADE2AAF}" dt="2020-05-27T12:24:37.963" v="995" actId="478"/>
          <ac:picMkLst>
            <pc:docMk/>
            <pc:sldMk cId="2996067761" sldId="284"/>
            <ac:picMk id="15" creationId="{5716CE6B-E9E9-466D-BCFD-601CF6B7101D}"/>
          </ac:picMkLst>
        </pc:picChg>
        <pc:picChg chg="del">
          <ac:chgData name="Mr Porter" userId="caeb4aa7-6afb-46a3-a995-19b0c182e2ba" providerId="ADAL" clId="{A1A7C1FD-67EB-4B8F-B196-F79E9ADE2AAF}" dt="2020-05-27T12:24:38.260" v="996" actId="478"/>
          <ac:picMkLst>
            <pc:docMk/>
            <pc:sldMk cId="2996067761" sldId="284"/>
            <ac:picMk id="16" creationId="{8ED62596-585B-43AA-8C6A-11A1A3ACE27E}"/>
          </ac:picMkLst>
        </pc:picChg>
      </pc:sldChg>
      <pc:sldChg chg="addSp delSp modSp add mod ord">
        <pc:chgData name="Mr Porter" userId="caeb4aa7-6afb-46a3-a995-19b0c182e2ba" providerId="ADAL" clId="{A1A7C1FD-67EB-4B8F-B196-F79E9ADE2AAF}" dt="2020-05-27T12:59:45.646" v="1096" actId="26606"/>
        <pc:sldMkLst>
          <pc:docMk/>
          <pc:sldMk cId="414225597" sldId="285"/>
        </pc:sldMkLst>
        <pc:spChg chg="mod">
          <ac:chgData name="Mr Porter" userId="caeb4aa7-6afb-46a3-a995-19b0c182e2ba" providerId="ADAL" clId="{A1A7C1FD-67EB-4B8F-B196-F79E9ADE2AAF}" dt="2020-05-27T12:59:45.646" v="1096" actId="26606"/>
          <ac:spMkLst>
            <pc:docMk/>
            <pc:sldMk cId="414225597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2:59:45.646" v="1096" actId="26606"/>
          <ac:spMkLst>
            <pc:docMk/>
            <pc:sldMk cId="414225597" sldId="285"/>
            <ac:spMk id="4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2:56:17.355" v="1028" actId="478"/>
          <ac:spMkLst>
            <pc:docMk/>
            <pc:sldMk cId="414225597" sldId="285"/>
            <ac:spMk id="25" creationId="{F0F9FDBD-7FEE-4F19-B06F-8561C59120AB}"/>
          </ac:spMkLst>
        </pc:spChg>
        <pc:spChg chg="del">
          <ac:chgData name="Mr Porter" userId="caeb4aa7-6afb-46a3-a995-19b0c182e2ba" providerId="ADAL" clId="{A1A7C1FD-67EB-4B8F-B196-F79E9ADE2AAF}" dt="2020-05-27T12:59:45.646" v="1096" actId="26606"/>
          <ac:spMkLst>
            <pc:docMk/>
            <pc:sldMk cId="414225597" sldId="285"/>
            <ac:spMk id="26" creationId="{4FAE1107-CEC3-4041-8BAA-CDB6F6759B35}"/>
          </ac:spMkLst>
        </pc:spChg>
        <pc:spChg chg="del">
          <ac:chgData name="Mr Porter" userId="caeb4aa7-6afb-46a3-a995-19b0c182e2ba" providerId="ADAL" clId="{A1A7C1FD-67EB-4B8F-B196-F79E9ADE2AAF}" dt="2020-05-27T12:56:17.355" v="1028" actId="478"/>
          <ac:spMkLst>
            <pc:docMk/>
            <pc:sldMk cId="414225597" sldId="285"/>
            <ac:spMk id="27" creationId="{6BD7FF28-97A5-42E4-AD04-51CC97D4875A}"/>
          </ac:spMkLst>
        </pc:spChg>
        <pc:spChg chg="del">
          <ac:chgData name="Mr Porter" userId="caeb4aa7-6afb-46a3-a995-19b0c182e2ba" providerId="ADAL" clId="{A1A7C1FD-67EB-4B8F-B196-F79E9ADE2AAF}" dt="2020-05-27T12:56:17.355" v="1028" actId="478"/>
          <ac:spMkLst>
            <pc:docMk/>
            <pc:sldMk cId="414225597" sldId="285"/>
            <ac:spMk id="29" creationId="{31681F74-44BA-4FBC-8D3A-048C2E80E47E}"/>
          </ac:spMkLst>
        </pc:spChg>
        <pc:spChg chg="del">
          <ac:chgData name="Mr Porter" userId="caeb4aa7-6afb-46a3-a995-19b0c182e2ba" providerId="ADAL" clId="{A1A7C1FD-67EB-4B8F-B196-F79E9ADE2AAF}" dt="2020-05-27T12:56:17.355" v="1028" actId="478"/>
          <ac:spMkLst>
            <pc:docMk/>
            <pc:sldMk cId="414225597" sldId="285"/>
            <ac:spMk id="30" creationId="{73D48E7F-E91C-4ED8-80B7-9EF01B90D7A2}"/>
          </ac:spMkLst>
        </pc:spChg>
        <pc:spChg chg="del">
          <ac:chgData name="Mr Porter" userId="caeb4aa7-6afb-46a3-a995-19b0c182e2ba" providerId="ADAL" clId="{A1A7C1FD-67EB-4B8F-B196-F79E9ADE2AAF}" dt="2020-05-27T12:56:17.355" v="1028" actId="478"/>
          <ac:spMkLst>
            <pc:docMk/>
            <pc:sldMk cId="414225597" sldId="285"/>
            <ac:spMk id="31" creationId="{D6BD42B4-F3B1-42F2-A653-BB280CB197FA}"/>
          </ac:spMkLst>
        </pc:spChg>
        <pc:spChg chg="mod">
          <ac:chgData name="Mr Porter" userId="caeb4aa7-6afb-46a3-a995-19b0c182e2ba" providerId="ADAL" clId="{A1A7C1FD-67EB-4B8F-B196-F79E9ADE2AAF}" dt="2020-05-27T12:56:37.409" v="1035"/>
          <ac:spMkLst>
            <pc:docMk/>
            <pc:sldMk cId="414225597" sldId="285"/>
            <ac:spMk id="32" creationId="{60135C6B-A56C-48D3-B957-C697D906EB21}"/>
          </ac:spMkLst>
        </pc:spChg>
        <pc:spChg chg="mod">
          <ac:chgData name="Mr Porter" userId="caeb4aa7-6afb-46a3-a995-19b0c182e2ba" providerId="ADAL" clId="{A1A7C1FD-67EB-4B8F-B196-F79E9ADE2AAF}" dt="2020-05-27T12:56:37.409" v="1035"/>
          <ac:spMkLst>
            <pc:docMk/>
            <pc:sldMk cId="414225597" sldId="285"/>
            <ac:spMk id="33" creationId="{FDE0DAE8-FE90-4132-90E3-20A3077B0731}"/>
          </ac:spMkLst>
        </pc:spChg>
        <pc:spChg chg="mod">
          <ac:chgData name="Mr Porter" userId="caeb4aa7-6afb-46a3-a995-19b0c182e2ba" providerId="ADAL" clId="{A1A7C1FD-67EB-4B8F-B196-F79E9ADE2AAF}" dt="2020-05-27T12:56:53.673" v="1040" actId="1076"/>
          <ac:spMkLst>
            <pc:docMk/>
            <pc:sldMk cId="414225597" sldId="285"/>
            <ac:spMk id="35" creationId="{30142621-A63F-4CF1-844D-2A45C491014B}"/>
          </ac:spMkLst>
        </pc:spChg>
        <pc:spChg chg="mod">
          <ac:chgData name="Mr Porter" userId="caeb4aa7-6afb-46a3-a995-19b0c182e2ba" providerId="ADAL" clId="{A1A7C1FD-67EB-4B8F-B196-F79E9ADE2AAF}" dt="2020-05-27T12:56:37.409" v="1035"/>
          <ac:spMkLst>
            <pc:docMk/>
            <pc:sldMk cId="414225597" sldId="285"/>
            <ac:spMk id="36" creationId="{F8BC7CE8-52B9-4072-8947-BEC6F26888E6}"/>
          </ac:spMkLst>
        </pc:spChg>
        <pc:spChg chg="mod">
          <ac:chgData name="Mr Porter" userId="caeb4aa7-6afb-46a3-a995-19b0c182e2ba" providerId="ADAL" clId="{A1A7C1FD-67EB-4B8F-B196-F79E9ADE2AAF}" dt="2020-05-27T12:56:51.225" v="1039" actId="1076"/>
          <ac:spMkLst>
            <pc:docMk/>
            <pc:sldMk cId="414225597" sldId="285"/>
            <ac:spMk id="38" creationId="{081B9606-E687-4B91-841F-DDA75381908D}"/>
          </ac:spMkLst>
        </pc:spChg>
        <pc:spChg chg="mod">
          <ac:chgData name="Mr Porter" userId="caeb4aa7-6afb-46a3-a995-19b0c182e2ba" providerId="ADAL" clId="{A1A7C1FD-67EB-4B8F-B196-F79E9ADE2AAF}" dt="2020-05-27T12:56:37.409" v="1035"/>
          <ac:spMkLst>
            <pc:docMk/>
            <pc:sldMk cId="414225597" sldId="285"/>
            <ac:spMk id="39" creationId="{6F4279BD-64DB-4AF9-8BE8-804FFE6484DC}"/>
          </ac:spMkLst>
        </pc:spChg>
        <pc:spChg chg="add">
          <ac:chgData name="Mr Porter" userId="caeb4aa7-6afb-46a3-a995-19b0c182e2ba" providerId="ADAL" clId="{A1A7C1FD-67EB-4B8F-B196-F79E9ADE2AAF}" dt="2020-05-27T12:59:45.646" v="1096" actId="26606"/>
          <ac:spMkLst>
            <pc:docMk/>
            <pc:sldMk cId="414225597" sldId="285"/>
            <ac:spMk id="71" creationId="{57D175FC-84CC-4D12-A5E2-FA27D934E9CE}"/>
          </ac:spMkLst>
        </pc:spChg>
        <pc:grpChg chg="add del mod">
          <ac:chgData name="Mr Porter" userId="caeb4aa7-6afb-46a3-a995-19b0c182e2ba" providerId="ADAL" clId="{A1A7C1FD-67EB-4B8F-B196-F79E9ADE2AAF}" dt="2020-05-27T12:59:00.465" v="1071" actId="478"/>
          <ac:grpSpMkLst>
            <pc:docMk/>
            <pc:sldMk cId="414225597" sldId="285"/>
            <ac:grpSpMk id="15" creationId="{C0C9D4C2-4177-4D72-A695-4CFB865840B1}"/>
          </ac:grpSpMkLst>
        </pc:grpChg>
        <pc:grpChg chg="mod">
          <ac:chgData name="Mr Porter" userId="caeb4aa7-6afb-46a3-a995-19b0c182e2ba" providerId="ADAL" clId="{A1A7C1FD-67EB-4B8F-B196-F79E9ADE2AAF}" dt="2020-05-27T12:56:37.409" v="1035"/>
          <ac:grpSpMkLst>
            <pc:docMk/>
            <pc:sldMk cId="414225597" sldId="285"/>
            <ac:grpSpMk id="17" creationId="{D56CF8F4-034F-4A27-B85B-DCE902CBD8F8}"/>
          </ac:grpSpMkLst>
        </pc:grpChg>
        <pc:grpChg chg="mod">
          <ac:chgData name="Mr Porter" userId="caeb4aa7-6afb-46a3-a995-19b0c182e2ba" providerId="ADAL" clId="{A1A7C1FD-67EB-4B8F-B196-F79E9ADE2AAF}" dt="2020-05-27T12:56:37.409" v="1035"/>
          <ac:grpSpMkLst>
            <pc:docMk/>
            <pc:sldMk cId="414225597" sldId="285"/>
            <ac:grpSpMk id="18" creationId="{78417775-07D3-423C-BD60-9DAD583095CA}"/>
          </ac:grpSpMkLst>
        </pc:grpChg>
        <pc:grpChg chg="mod">
          <ac:chgData name="Mr Porter" userId="caeb4aa7-6afb-46a3-a995-19b0c182e2ba" providerId="ADAL" clId="{A1A7C1FD-67EB-4B8F-B196-F79E9ADE2AAF}" dt="2020-05-27T12:56:37.409" v="1035"/>
          <ac:grpSpMkLst>
            <pc:docMk/>
            <pc:sldMk cId="414225597" sldId="285"/>
            <ac:grpSpMk id="20" creationId="{4E8DEA6E-FB3C-4686-AE6A-FA433B0F58ED}"/>
          </ac:grpSpMkLst>
        </pc:grpChg>
        <pc:picChg chg="mod">
          <ac:chgData name="Mr Porter" userId="caeb4aa7-6afb-46a3-a995-19b0c182e2ba" providerId="ADAL" clId="{A1A7C1FD-67EB-4B8F-B196-F79E9ADE2AAF}" dt="2020-05-27T12:56:37.409" v="1035"/>
          <ac:picMkLst>
            <pc:docMk/>
            <pc:sldMk cId="414225597" sldId="285"/>
            <ac:picMk id="16" creationId="{DA52BB3D-2994-45A9-A702-EDDCDEE5BD8D}"/>
          </ac:picMkLst>
        </pc:picChg>
        <pc:picChg chg="del">
          <ac:chgData name="Mr Porter" userId="caeb4aa7-6afb-46a3-a995-19b0c182e2ba" providerId="ADAL" clId="{A1A7C1FD-67EB-4B8F-B196-F79E9ADE2AAF}" dt="2020-05-27T12:56:17.355" v="1028" actId="478"/>
          <ac:picMkLst>
            <pc:docMk/>
            <pc:sldMk cId="414225597" sldId="285"/>
            <ac:picMk id="19" creationId="{F32D00E4-FCF6-4906-BB91-531730397AE4}"/>
          </ac:picMkLst>
        </pc:picChg>
        <pc:picChg chg="mod">
          <ac:chgData name="Mr Porter" userId="caeb4aa7-6afb-46a3-a995-19b0c182e2ba" providerId="ADAL" clId="{A1A7C1FD-67EB-4B8F-B196-F79E9ADE2AAF}" dt="2020-05-27T12:56:37.409" v="1035"/>
          <ac:picMkLst>
            <pc:docMk/>
            <pc:sldMk cId="414225597" sldId="285"/>
            <ac:picMk id="21" creationId="{C6DE103E-3246-4220-9D6D-62A56C2C4FD7}"/>
          </ac:picMkLst>
        </pc:picChg>
        <pc:picChg chg="del">
          <ac:chgData name="Mr Porter" userId="caeb4aa7-6afb-46a3-a995-19b0c182e2ba" providerId="ADAL" clId="{A1A7C1FD-67EB-4B8F-B196-F79E9ADE2AAF}" dt="2020-05-27T12:56:17.355" v="1028" actId="478"/>
          <ac:picMkLst>
            <pc:docMk/>
            <pc:sldMk cId="414225597" sldId="285"/>
            <ac:picMk id="22" creationId="{455829E8-6AE1-4349-B9C0-ECC1A501ACBD}"/>
          </ac:picMkLst>
        </pc:picChg>
        <pc:picChg chg="del">
          <ac:chgData name="Mr Porter" userId="caeb4aa7-6afb-46a3-a995-19b0c182e2ba" providerId="ADAL" clId="{A1A7C1FD-67EB-4B8F-B196-F79E9ADE2AAF}" dt="2020-05-27T12:56:17.355" v="1028" actId="478"/>
          <ac:picMkLst>
            <pc:docMk/>
            <pc:sldMk cId="414225597" sldId="285"/>
            <ac:picMk id="23" creationId="{D880F480-1255-4669-B8B3-D4597FFFF2F1}"/>
          </ac:picMkLst>
        </pc:picChg>
        <pc:picChg chg="del">
          <ac:chgData name="Mr Porter" userId="caeb4aa7-6afb-46a3-a995-19b0c182e2ba" providerId="ADAL" clId="{A1A7C1FD-67EB-4B8F-B196-F79E9ADE2AAF}" dt="2020-05-27T12:56:17.355" v="1028" actId="478"/>
          <ac:picMkLst>
            <pc:docMk/>
            <pc:sldMk cId="414225597" sldId="285"/>
            <ac:picMk id="24" creationId="{3C03EC56-874B-48A5-B5C6-5346420F4E3C}"/>
          </ac:picMkLst>
        </pc:picChg>
        <pc:picChg chg="mod">
          <ac:chgData name="Mr Porter" userId="caeb4aa7-6afb-46a3-a995-19b0c182e2ba" providerId="ADAL" clId="{A1A7C1FD-67EB-4B8F-B196-F79E9ADE2AAF}" dt="2020-05-27T12:56:37.409" v="1035"/>
          <ac:picMkLst>
            <pc:docMk/>
            <pc:sldMk cId="414225597" sldId="285"/>
            <ac:picMk id="34" creationId="{9F682502-F593-4473-8A68-479EE4AEF2B0}"/>
          </ac:picMkLst>
        </pc:picChg>
        <pc:picChg chg="mod">
          <ac:chgData name="Mr Porter" userId="caeb4aa7-6afb-46a3-a995-19b0c182e2ba" providerId="ADAL" clId="{A1A7C1FD-67EB-4B8F-B196-F79E9ADE2AAF}" dt="2020-05-27T12:56:37.409" v="1035"/>
          <ac:picMkLst>
            <pc:docMk/>
            <pc:sldMk cId="414225597" sldId="285"/>
            <ac:picMk id="37" creationId="{38561BA3-A371-4755-968E-6D4D90441499}"/>
          </ac:picMkLst>
        </pc:picChg>
        <pc:picChg chg="add mod ord">
          <ac:chgData name="Mr Porter" userId="caeb4aa7-6afb-46a3-a995-19b0c182e2ba" providerId="ADAL" clId="{A1A7C1FD-67EB-4B8F-B196-F79E9ADE2AAF}" dt="2020-05-27T12:59:45.646" v="1096" actId="26606"/>
          <ac:picMkLst>
            <pc:docMk/>
            <pc:sldMk cId="414225597" sldId="285"/>
            <ac:picMk id="13314" creationId="{4919183D-A354-416A-8AFB-3E59C44B5D19}"/>
          </ac:picMkLst>
        </pc:picChg>
        <pc:cxnChg chg="del">
          <ac:chgData name="Mr Porter" userId="caeb4aa7-6afb-46a3-a995-19b0c182e2ba" providerId="ADAL" clId="{A1A7C1FD-67EB-4B8F-B196-F79E9ADE2AAF}" dt="2020-05-27T12:59:45.646" v="1096" actId="26606"/>
          <ac:cxnSpMkLst>
            <pc:docMk/>
            <pc:sldMk cId="414225597" sldId="285"/>
            <ac:cxnSpMk id="28" creationId="{1AEA88FB-F5DD-45CE-AAE1-7B33D0ABDD25}"/>
          </ac:cxnSpMkLst>
        </pc:cxnChg>
        <pc:cxnChg chg="add">
          <ac:chgData name="Mr Porter" userId="caeb4aa7-6afb-46a3-a995-19b0c182e2ba" providerId="ADAL" clId="{A1A7C1FD-67EB-4B8F-B196-F79E9ADE2AAF}" dt="2020-05-27T12:59:45.646" v="1096" actId="26606"/>
          <ac:cxnSpMkLst>
            <pc:docMk/>
            <pc:sldMk cId="414225597" sldId="285"/>
            <ac:cxnSpMk id="73" creationId="{8AC38328-2D50-4DDB-BD20-28DE12E4996E}"/>
          </ac:cxnSpMkLst>
        </pc:cxnChg>
      </pc:sldChg>
      <pc:sldChg chg="addSp delSp modSp add mod">
        <pc:chgData name="Mr Porter" userId="caeb4aa7-6afb-46a3-a995-19b0c182e2ba" providerId="ADAL" clId="{A1A7C1FD-67EB-4B8F-B196-F79E9ADE2AAF}" dt="2020-05-27T12:57:32.829" v="1054" actId="20577"/>
        <pc:sldMkLst>
          <pc:docMk/>
          <pc:sldMk cId="1472697506" sldId="286"/>
        </pc:sldMkLst>
        <pc:spChg chg="mod">
          <ac:chgData name="Mr Porter" userId="caeb4aa7-6afb-46a3-a995-19b0c182e2ba" providerId="ADAL" clId="{A1A7C1FD-67EB-4B8F-B196-F79E9ADE2AAF}" dt="2020-05-27T12:57:32.829" v="1054" actId="20577"/>
          <ac:spMkLst>
            <pc:docMk/>
            <pc:sldMk cId="1472697506" sldId="286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2:57:22.069" v="1048" actId="26606"/>
          <ac:spMkLst>
            <pc:docMk/>
            <pc:sldMk cId="1472697506" sldId="286"/>
            <ac:spMk id="4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2:57:22.069" v="1048" actId="26606"/>
          <ac:spMkLst>
            <pc:docMk/>
            <pc:sldMk cId="1472697506" sldId="286"/>
            <ac:spMk id="26" creationId="{4FAE1107-CEC3-4041-8BAA-CDB6F6759B35}"/>
          </ac:spMkLst>
        </pc:spChg>
        <pc:spChg chg="add">
          <ac:chgData name="Mr Porter" userId="caeb4aa7-6afb-46a3-a995-19b0c182e2ba" providerId="ADAL" clId="{A1A7C1FD-67EB-4B8F-B196-F79E9ADE2AAF}" dt="2020-05-27T12:57:22.069" v="1048" actId="26606"/>
          <ac:spMkLst>
            <pc:docMk/>
            <pc:sldMk cId="1472697506" sldId="286"/>
            <ac:spMk id="30" creationId="{81AEB8A9-B768-4E30-BA55-D919E6687343}"/>
          </ac:spMkLst>
        </pc:spChg>
        <pc:grpChg chg="del">
          <ac:chgData name="Mr Porter" userId="caeb4aa7-6afb-46a3-a995-19b0c182e2ba" providerId="ADAL" clId="{A1A7C1FD-67EB-4B8F-B196-F79E9ADE2AAF}" dt="2020-05-27T12:56:59.677" v="1042" actId="478"/>
          <ac:grpSpMkLst>
            <pc:docMk/>
            <pc:sldMk cId="1472697506" sldId="286"/>
            <ac:grpSpMk id="15" creationId="{C0C9D4C2-4177-4D72-A695-4CFB865840B1}"/>
          </ac:grpSpMkLst>
        </pc:grpChg>
        <pc:picChg chg="add mod">
          <ac:chgData name="Mr Porter" userId="caeb4aa7-6afb-46a3-a995-19b0c182e2ba" providerId="ADAL" clId="{A1A7C1FD-67EB-4B8F-B196-F79E9ADE2AAF}" dt="2020-05-27T12:57:22.069" v="1048" actId="26606"/>
          <ac:picMkLst>
            <pc:docMk/>
            <pc:sldMk cId="1472697506" sldId="286"/>
            <ac:picMk id="22" creationId="{6018910A-8BC7-4FD4-A524-F0A280610BE6}"/>
          </ac:picMkLst>
        </pc:picChg>
        <pc:cxnChg chg="del">
          <ac:chgData name="Mr Porter" userId="caeb4aa7-6afb-46a3-a995-19b0c182e2ba" providerId="ADAL" clId="{A1A7C1FD-67EB-4B8F-B196-F79E9ADE2AAF}" dt="2020-05-27T12:57:22.069" v="1048" actId="26606"/>
          <ac:cxnSpMkLst>
            <pc:docMk/>
            <pc:sldMk cId="1472697506" sldId="286"/>
            <ac:cxnSpMk id="28" creationId="{1AEA88FB-F5DD-45CE-AAE1-7B33D0ABDD25}"/>
          </ac:cxnSpMkLst>
        </pc:cxnChg>
      </pc:sldChg>
      <pc:sldChg chg="delSp add del mod delAnim">
        <pc:chgData name="Mr Porter" userId="caeb4aa7-6afb-46a3-a995-19b0c182e2ba" providerId="ADAL" clId="{A1A7C1FD-67EB-4B8F-B196-F79E9ADE2AAF}" dt="2020-05-27T12:58:01.985" v="1057" actId="47"/>
        <pc:sldMkLst>
          <pc:docMk/>
          <pc:sldMk cId="3136947790" sldId="287"/>
        </pc:sldMkLst>
        <pc:picChg chg="del">
          <ac:chgData name="Mr Porter" userId="caeb4aa7-6afb-46a3-a995-19b0c182e2ba" providerId="ADAL" clId="{A1A7C1FD-67EB-4B8F-B196-F79E9ADE2AAF}" dt="2020-05-27T12:57:58.428" v="1056" actId="478"/>
          <ac:picMkLst>
            <pc:docMk/>
            <pc:sldMk cId="3136947790" sldId="287"/>
            <ac:picMk id="6" creationId="{8A6C2719-4DD6-4B30-9762-EA9E8BE420FB}"/>
          </ac:picMkLst>
        </pc:picChg>
      </pc:sldChg>
      <pc:sldChg chg="addSp delSp modSp add mod modAnim">
        <pc:chgData name="Mr Porter" userId="caeb4aa7-6afb-46a3-a995-19b0c182e2ba" providerId="ADAL" clId="{A1A7C1FD-67EB-4B8F-B196-F79E9ADE2AAF}" dt="2020-05-27T12:58:52.239" v="1067"/>
        <pc:sldMkLst>
          <pc:docMk/>
          <pc:sldMk cId="3798246236" sldId="287"/>
        </pc:sldMkLst>
        <pc:spChg chg="del">
          <ac:chgData name="Mr Porter" userId="caeb4aa7-6afb-46a3-a995-19b0c182e2ba" providerId="ADAL" clId="{A1A7C1FD-67EB-4B8F-B196-F79E9ADE2AAF}" dt="2020-05-27T12:58:10.005" v="1060" actId="478"/>
          <ac:spMkLst>
            <pc:docMk/>
            <pc:sldMk cId="3798246236" sldId="287"/>
            <ac:spMk id="2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2:58:10.005" v="1060" actId="478"/>
          <ac:spMkLst>
            <pc:docMk/>
            <pc:sldMk cId="3798246236" sldId="287"/>
            <ac:spMk id="4" creationId="{00000000-0000-0000-0000-000000000000}"/>
          </ac:spMkLst>
        </pc:spChg>
        <pc:spChg chg="add del mod">
          <ac:chgData name="Mr Porter" userId="caeb4aa7-6afb-46a3-a995-19b0c182e2ba" providerId="ADAL" clId="{A1A7C1FD-67EB-4B8F-B196-F79E9ADE2AAF}" dt="2020-05-27T12:58:10.460" v="1061" actId="478"/>
          <ac:spMkLst>
            <pc:docMk/>
            <pc:sldMk cId="3798246236" sldId="287"/>
            <ac:spMk id="5" creationId="{1624DD69-A292-4FBC-904F-985559195DD7}"/>
          </ac:spMkLst>
        </pc:spChg>
        <pc:spChg chg="add del mod">
          <ac:chgData name="Mr Porter" userId="caeb4aa7-6afb-46a3-a995-19b0c182e2ba" providerId="ADAL" clId="{A1A7C1FD-67EB-4B8F-B196-F79E9ADE2AAF}" dt="2020-05-27T12:58:10.460" v="1061" actId="478"/>
          <ac:spMkLst>
            <pc:docMk/>
            <pc:sldMk cId="3798246236" sldId="287"/>
            <ac:spMk id="7" creationId="{DAE9AD53-1D7D-4F42-A72B-A2B97D493B7E}"/>
          </ac:spMkLst>
        </pc:spChg>
        <pc:spChg chg="add del mod">
          <ac:chgData name="Mr Porter" userId="caeb4aa7-6afb-46a3-a995-19b0c182e2ba" providerId="ADAL" clId="{A1A7C1FD-67EB-4B8F-B196-F79E9ADE2AAF}" dt="2020-05-27T12:58:52.239" v="1067"/>
          <ac:spMkLst>
            <pc:docMk/>
            <pc:sldMk cId="3798246236" sldId="287"/>
            <ac:spMk id="9" creationId="{55370406-EF16-4A1E-BE75-F9DAC75FB5CE}"/>
          </ac:spMkLst>
        </pc:spChg>
        <pc:spChg chg="add">
          <ac:chgData name="Mr Porter" userId="caeb4aa7-6afb-46a3-a995-19b0c182e2ba" providerId="ADAL" clId="{A1A7C1FD-67EB-4B8F-B196-F79E9ADE2AAF}" dt="2020-05-27T12:58:34.264" v="1065" actId="26606"/>
          <ac:spMkLst>
            <pc:docMk/>
            <pc:sldMk cId="3798246236" sldId="287"/>
            <ac:spMk id="13" creationId="{C61657BD-3333-446A-A16A-CBDC77C8E559}"/>
          </ac:spMkLst>
        </pc:spChg>
        <pc:spChg chg="add">
          <ac:chgData name="Mr Porter" userId="caeb4aa7-6afb-46a3-a995-19b0c182e2ba" providerId="ADAL" clId="{A1A7C1FD-67EB-4B8F-B196-F79E9ADE2AAF}" dt="2020-05-27T12:58:34.264" v="1065" actId="26606"/>
          <ac:spMkLst>
            <pc:docMk/>
            <pc:sldMk cId="3798246236" sldId="287"/>
            <ac:spMk id="15" creationId="{52CAFF06-4D3A-42A5-8614-B1FA47EA0F6D}"/>
          </ac:spMkLst>
        </pc:spChg>
        <pc:spChg chg="del">
          <ac:chgData name="Mr Porter" userId="caeb4aa7-6afb-46a3-a995-19b0c182e2ba" providerId="ADAL" clId="{A1A7C1FD-67EB-4B8F-B196-F79E9ADE2AAF}" dt="2020-05-27T12:58:10.005" v="1060" actId="478"/>
          <ac:spMkLst>
            <pc:docMk/>
            <pc:sldMk cId="3798246236" sldId="287"/>
            <ac:spMk id="30" creationId="{81AEB8A9-B768-4E30-BA55-D919E6687343}"/>
          </ac:spMkLst>
        </pc:spChg>
        <pc:picChg chg="add mod">
          <ac:chgData name="Mr Porter" userId="caeb4aa7-6afb-46a3-a995-19b0c182e2ba" providerId="ADAL" clId="{A1A7C1FD-67EB-4B8F-B196-F79E9ADE2AAF}" dt="2020-05-27T12:58:34.264" v="1065" actId="26606"/>
          <ac:picMkLst>
            <pc:docMk/>
            <pc:sldMk cId="3798246236" sldId="287"/>
            <ac:picMk id="8" creationId="{A09AC85C-8F86-433E-AF3D-2EA6A81954D3}"/>
          </ac:picMkLst>
        </pc:picChg>
        <pc:picChg chg="del">
          <ac:chgData name="Mr Porter" userId="caeb4aa7-6afb-46a3-a995-19b0c182e2ba" providerId="ADAL" clId="{A1A7C1FD-67EB-4B8F-B196-F79E9ADE2AAF}" dt="2020-05-27T12:58:07.911" v="1059" actId="478"/>
          <ac:picMkLst>
            <pc:docMk/>
            <pc:sldMk cId="3798246236" sldId="287"/>
            <ac:picMk id="22" creationId="{6018910A-8BC7-4FD4-A524-F0A280610BE6}"/>
          </ac:picMkLst>
        </pc:picChg>
      </pc:sldChg>
      <pc:sldChg chg="add">
        <pc:chgData name="Mr Porter" userId="caeb4aa7-6afb-46a3-a995-19b0c182e2ba" providerId="ADAL" clId="{A1A7C1FD-67EB-4B8F-B196-F79E9ADE2AAF}" dt="2020-05-27T12:58:55.755" v="1068"/>
        <pc:sldMkLst>
          <pc:docMk/>
          <pc:sldMk cId="3563358646" sldId="288"/>
        </pc:sldMkLst>
      </pc:sldChg>
      <pc:sldChg chg="delSp modSp add del mod">
        <pc:chgData name="Mr Porter" userId="caeb4aa7-6afb-46a3-a995-19b0c182e2ba" providerId="ADAL" clId="{A1A7C1FD-67EB-4B8F-B196-F79E9ADE2AAF}" dt="2020-05-27T13:00:29.269" v="1119" actId="47"/>
        <pc:sldMkLst>
          <pc:docMk/>
          <pc:sldMk cId="2267583034" sldId="289"/>
        </pc:sldMkLst>
        <pc:spChg chg="mod">
          <ac:chgData name="Mr Porter" userId="caeb4aa7-6afb-46a3-a995-19b0c182e2ba" providerId="ADAL" clId="{A1A7C1FD-67EB-4B8F-B196-F79E9ADE2AAF}" dt="2020-05-27T13:00:13.561" v="1117" actId="20577"/>
          <ac:spMkLst>
            <pc:docMk/>
            <pc:sldMk cId="2267583034" sldId="289"/>
            <ac:spMk id="4" creationId="{00000000-0000-0000-0000-000000000000}"/>
          </ac:spMkLst>
        </pc:spChg>
        <pc:picChg chg="del">
          <ac:chgData name="Mr Porter" userId="caeb4aa7-6afb-46a3-a995-19b0c182e2ba" providerId="ADAL" clId="{A1A7C1FD-67EB-4B8F-B196-F79E9ADE2AAF}" dt="2020-05-27T13:00:15.158" v="1118" actId="478"/>
          <ac:picMkLst>
            <pc:docMk/>
            <pc:sldMk cId="2267583034" sldId="289"/>
            <ac:picMk id="22" creationId="{6018910A-8BC7-4FD4-A524-F0A280610BE6}"/>
          </ac:picMkLst>
        </pc:picChg>
      </pc:sldChg>
      <pc:sldChg chg="addSp delSp modSp add mod ord">
        <pc:chgData name="Mr Porter" userId="caeb4aa7-6afb-46a3-a995-19b0c182e2ba" providerId="ADAL" clId="{A1A7C1FD-67EB-4B8F-B196-F79E9ADE2AAF}" dt="2020-05-27T13:02:07.091" v="1203" actId="465"/>
        <pc:sldMkLst>
          <pc:docMk/>
          <pc:sldMk cId="4196012133" sldId="289"/>
        </pc:sldMkLst>
        <pc:spChg chg="mod">
          <ac:chgData name="Mr Porter" userId="caeb4aa7-6afb-46a3-a995-19b0c182e2ba" providerId="ADAL" clId="{A1A7C1FD-67EB-4B8F-B196-F79E9ADE2AAF}" dt="2020-05-27T13:01:37.186" v="1193" actId="27636"/>
          <ac:spMkLst>
            <pc:docMk/>
            <pc:sldMk cId="4196012133" sldId="289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3:00:39.175" v="1142" actId="20577"/>
          <ac:spMkLst>
            <pc:docMk/>
            <pc:sldMk cId="4196012133" sldId="289"/>
            <ac:spMk id="4" creationId="{00000000-0000-0000-0000-000000000000}"/>
          </ac:spMkLst>
        </pc:spChg>
        <pc:grpChg chg="del">
          <ac:chgData name="Mr Porter" userId="caeb4aa7-6afb-46a3-a995-19b0c182e2ba" providerId="ADAL" clId="{A1A7C1FD-67EB-4B8F-B196-F79E9ADE2AAF}" dt="2020-05-27T13:01:19.141" v="1173" actId="478"/>
          <ac:grpSpMkLst>
            <pc:docMk/>
            <pc:sldMk cId="4196012133" sldId="289"/>
            <ac:grpSpMk id="15" creationId="{C0C9D4C2-4177-4D72-A695-4CFB865840B1}"/>
          </ac:grpSpMkLst>
        </pc:grpChg>
        <pc:picChg chg="add mod">
          <ac:chgData name="Mr Porter" userId="caeb4aa7-6afb-46a3-a995-19b0c182e2ba" providerId="ADAL" clId="{A1A7C1FD-67EB-4B8F-B196-F79E9ADE2AAF}" dt="2020-05-27T13:01:42.592" v="1195" actId="1076"/>
          <ac:picMkLst>
            <pc:docMk/>
            <pc:sldMk cId="4196012133" sldId="289"/>
            <ac:picMk id="22" creationId="{67095057-206B-4D77-A95D-1490B6579DB6}"/>
          </ac:picMkLst>
        </pc:picChg>
        <pc:picChg chg="add mod">
          <ac:chgData name="Mr Porter" userId="caeb4aa7-6afb-46a3-a995-19b0c182e2ba" providerId="ADAL" clId="{A1A7C1FD-67EB-4B8F-B196-F79E9ADE2AAF}" dt="2020-05-27T13:02:07.091" v="1203" actId="465"/>
          <ac:picMkLst>
            <pc:docMk/>
            <pc:sldMk cId="4196012133" sldId="289"/>
            <ac:picMk id="23" creationId="{8A8019D5-B5D7-41FF-8CF0-80759367AC62}"/>
          </ac:picMkLst>
        </pc:picChg>
        <pc:picChg chg="add mod">
          <ac:chgData name="Mr Porter" userId="caeb4aa7-6afb-46a3-a995-19b0c182e2ba" providerId="ADAL" clId="{A1A7C1FD-67EB-4B8F-B196-F79E9ADE2AAF}" dt="2020-05-27T13:02:07.091" v="1203" actId="465"/>
          <ac:picMkLst>
            <pc:docMk/>
            <pc:sldMk cId="4196012133" sldId="289"/>
            <ac:picMk id="24" creationId="{B7B1A954-3E3F-48CF-9756-2B51B5A02D60}"/>
          </ac:picMkLst>
        </pc:picChg>
        <pc:picChg chg="add mod">
          <ac:chgData name="Mr Porter" userId="caeb4aa7-6afb-46a3-a995-19b0c182e2ba" providerId="ADAL" clId="{A1A7C1FD-67EB-4B8F-B196-F79E9ADE2AAF}" dt="2020-05-27T13:01:55.841" v="1201" actId="1076"/>
          <ac:picMkLst>
            <pc:docMk/>
            <pc:sldMk cId="4196012133" sldId="289"/>
            <ac:picMk id="25" creationId="{CE1F1202-FA5D-4C58-994E-8852F4CAE8BC}"/>
          </ac:picMkLst>
        </pc:picChg>
      </pc:sldChg>
      <pc:sldChg chg="addSp delSp modSp new mod setBg modAnim">
        <pc:chgData name="Mr Porter" userId="caeb4aa7-6afb-46a3-a995-19b0c182e2ba" providerId="ADAL" clId="{A1A7C1FD-67EB-4B8F-B196-F79E9ADE2AAF}" dt="2020-05-27T13:02:34.620" v="1207" actId="26606"/>
        <pc:sldMkLst>
          <pc:docMk/>
          <pc:sldMk cId="2320230015" sldId="290"/>
        </pc:sldMkLst>
        <pc:spChg chg="del">
          <ac:chgData name="Mr Porter" userId="caeb4aa7-6afb-46a3-a995-19b0c182e2ba" providerId="ADAL" clId="{A1A7C1FD-67EB-4B8F-B196-F79E9ADE2AAF}" dt="2020-05-27T13:02:15.902" v="1205" actId="478"/>
          <ac:spMkLst>
            <pc:docMk/>
            <pc:sldMk cId="2320230015" sldId="290"/>
            <ac:spMk id="2" creationId="{B4538992-7576-4624-B836-E74B761E5E6B}"/>
          </ac:spMkLst>
        </pc:spChg>
        <pc:spChg chg="del">
          <ac:chgData name="Mr Porter" userId="caeb4aa7-6afb-46a3-a995-19b0c182e2ba" providerId="ADAL" clId="{A1A7C1FD-67EB-4B8F-B196-F79E9ADE2AAF}" dt="2020-05-27T13:02:15.902" v="1205" actId="478"/>
          <ac:spMkLst>
            <pc:docMk/>
            <pc:sldMk cId="2320230015" sldId="290"/>
            <ac:spMk id="3" creationId="{1E090C09-4962-49DD-835E-3F7FA4CD8536}"/>
          </ac:spMkLst>
        </pc:spChg>
        <pc:spChg chg="add">
          <ac:chgData name="Mr Porter" userId="caeb4aa7-6afb-46a3-a995-19b0c182e2ba" providerId="ADAL" clId="{A1A7C1FD-67EB-4B8F-B196-F79E9ADE2AAF}" dt="2020-05-27T13:02:34.620" v="1207" actId="26606"/>
          <ac:spMkLst>
            <pc:docMk/>
            <pc:sldMk cId="2320230015" sldId="290"/>
            <ac:spMk id="9" creationId="{C61657BD-3333-446A-A16A-CBDC77C8E559}"/>
          </ac:spMkLst>
        </pc:spChg>
        <pc:spChg chg="add">
          <ac:chgData name="Mr Porter" userId="caeb4aa7-6afb-46a3-a995-19b0c182e2ba" providerId="ADAL" clId="{A1A7C1FD-67EB-4B8F-B196-F79E9ADE2AAF}" dt="2020-05-27T13:02:34.620" v="1207" actId="26606"/>
          <ac:spMkLst>
            <pc:docMk/>
            <pc:sldMk cId="2320230015" sldId="290"/>
            <ac:spMk id="11" creationId="{52CAFF06-4D3A-42A5-8614-B1FA47EA0F6D}"/>
          </ac:spMkLst>
        </pc:spChg>
        <pc:picChg chg="add mod">
          <ac:chgData name="Mr Porter" userId="caeb4aa7-6afb-46a3-a995-19b0c182e2ba" providerId="ADAL" clId="{A1A7C1FD-67EB-4B8F-B196-F79E9ADE2AAF}" dt="2020-05-27T13:02:34.620" v="1207" actId="26606"/>
          <ac:picMkLst>
            <pc:docMk/>
            <pc:sldMk cId="2320230015" sldId="290"/>
            <ac:picMk id="4" creationId="{F0A8E70E-5371-46B9-8D67-46F061DE420E}"/>
          </ac:picMkLst>
        </pc:picChg>
      </pc:sldChg>
      <pc:sldChg chg="add del">
        <pc:chgData name="Mr Porter" userId="caeb4aa7-6afb-46a3-a995-19b0c182e2ba" providerId="ADAL" clId="{A1A7C1FD-67EB-4B8F-B196-F79E9ADE2AAF}" dt="2020-05-27T13:02:40.369" v="1209"/>
        <pc:sldMkLst>
          <pc:docMk/>
          <pc:sldMk cId="1069570352" sldId="291"/>
        </pc:sldMkLst>
      </pc:sldChg>
      <pc:sldChg chg="addSp delSp modSp mod">
        <pc:chgData name="Mr Porter" userId="caeb4aa7-6afb-46a3-a995-19b0c182e2ba" providerId="ADAL" clId="{A1A7C1FD-67EB-4B8F-B196-F79E9ADE2AAF}" dt="2020-05-27T13:03:33.069" v="1223" actId="12"/>
        <pc:sldMkLst>
          <pc:docMk/>
          <pc:sldMk cId="2448213432" sldId="291"/>
        </pc:sldMkLst>
        <pc:spChg chg="mod">
          <ac:chgData name="Mr Porter" userId="caeb4aa7-6afb-46a3-a995-19b0c182e2ba" providerId="ADAL" clId="{A1A7C1FD-67EB-4B8F-B196-F79E9ADE2AAF}" dt="2020-05-27T13:03:33.069" v="1223" actId="12"/>
          <ac:spMkLst>
            <pc:docMk/>
            <pc:sldMk cId="2448213432" sldId="291"/>
            <ac:spMk id="2" creationId="{00000000-0000-0000-0000-000000000000}"/>
          </ac:spMkLst>
        </pc:spChg>
        <pc:spChg chg="mod">
          <ac:chgData name="Mr Porter" userId="caeb4aa7-6afb-46a3-a995-19b0c182e2ba" providerId="ADAL" clId="{A1A7C1FD-67EB-4B8F-B196-F79E9ADE2AAF}" dt="2020-05-27T13:03:03.743" v="1218" actId="26606"/>
          <ac:spMkLst>
            <pc:docMk/>
            <pc:sldMk cId="2448213432" sldId="291"/>
            <ac:spMk id="4" creationId="{00000000-0000-0000-0000-000000000000}"/>
          </ac:spMkLst>
        </pc:spChg>
        <pc:spChg chg="del">
          <ac:chgData name="Mr Porter" userId="caeb4aa7-6afb-46a3-a995-19b0c182e2ba" providerId="ADAL" clId="{A1A7C1FD-67EB-4B8F-B196-F79E9ADE2AAF}" dt="2020-05-27T13:03:03.743" v="1218" actId="26606"/>
          <ac:spMkLst>
            <pc:docMk/>
            <pc:sldMk cId="2448213432" sldId="291"/>
            <ac:spMk id="26" creationId="{4FAE1107-CEC3-4041-8BAA-CDB6F6759B35}"/>
          </ac:spMkLst>
        </pc:spChg>
        <pc:spChg chg="add">
          <ac:chgData name="Mr Porter" userId="caeb4aa7-6afb-46a3-a995-19b0c182e2ba" providerId="ADAL" clId="{A1A7C1FD-67EB-4B8F-B196-F79E9ADE2AAF}" dt="2020-05-27T13:03:03.743" v="1218" actId="26606"/>
          <ac:spMkLst>
            <pc:docMk/>
            <pc:sldMk cId="2448213432" sldId="291"/>
            <ac:spMk id="33" creationId="{39E4C68A-A4A9-48A4-9FF2-D2896B1EA01F}"/>
          </ac:spMkLst>
        </pc:spChg>
        <pc:spChg chg="add">
          <ac:chgData name="Mr Porter" userId="caeb4aa7-6afb-46a3-a995-19b0c182e2ba" providerId="ADAL" clId="{A1A7C1FD-67EB-4B8F-B196-F79E9ADE2AAF}" dt="2020-05-27T13:03:03.743" v="1218" actId="26606"/>
          <ac:spMkLst>
            <pc:docMk/>
            <pc:sldMk cId="2448213432" sldId="291"/>
            <ac:spMk id="35" creationId="{E2B9AEA5-52CB-49A6-AF8A-33502F291B91}"/>
          </ac:spMkLst>
        </pc:spChg>
        <pc:picChg chg="del">
          <ac:chgData name="Mr Porter" userId="caeb4aa7-6afb-46a3-a995-19b0c182e2ba" providerId="ADAL" clId="{A1A7C1FD-67EB-4B8F-B196-F79E9ADE2AAF}" dt="2020-05-27T13:02:46.885" v="1210" actId="478"/>
          <ac:picMkLst>
            <pc:docMk/>
            <pc:sldMk cId="2448213432" sldId="291"/>
            <ac:picMk id="22" creationId="{67095057-206B-4D77-A95D-1490B6579DB6}"/>
          </ac:picMkLst>
        </pc:picChg>
        <pc:picChg chg="del">
          <ac:chgData name="Mr Porter" userId="caeb4aa7-6afb-46a3-a995-19b0c182e2ba" providerId="ADAL" clId="{A1A7C1FD-67EB-4B8F-B196-F79E9ADE2AAF}" dt="2020-05-27T13:02:46.885" v="1210" actId="478"/>
          <ac:picMkLst>
            <pc:docMk/>
            <pc:sldMk cId="2448213432" sldId="291"/>
            <ac:picMk id="23" creationId="{8A8019D5-B5D7-41FF-8CF0-80759367AC62}"/>
          </ac:picMkLst>
        </pc:picChg>
        <pc:picChg chg="del">
          <ac:chgData name="Mr Porter" userId="caeb4aa7-6afb-46a3-a995-19b0c182e2ba" providerId="ADAL" clId="{A1A7C1FD-67EB-4B8F-B196-F79E9ADE2AAF}" dt="2020-05-27T13:02:46.885" v="1210" actId="478"/>
          <ac:picMkLst>
            <pc:docMk/>
            <pc:sldMk cId="2448213432" sldId="291"/>
            <ac:picMk id="24" creationId="{B7B1A954-3E3F-48CF-9756-2B51B5A02D60}"/>
          </ac:picMkLst>
        </pc:picChg>
        <pc:picChg chg="del">
          <ac:chgData name="Mr Porter" userId="caeb4aa7-6afb-46a3-a995-19b0c182e2ba" providerId="ADAL" clId="{A1A7C1FD-67EB-4B8F-B196-F79E9ADE2AAF}" dt="2020-05-27T13:02:46.885" v="1210" actId="478"/>
          <ac:picMkLst>
            <pc:docMk/>
            <pc:sldMk cId="2448213432" sldId="291"/>
            <ac:picMk id="25" creationId="{CE1F1202-FA5D-4C58-994E-8852F4CAE8BC}"/>
          </ac:picMkLst>
        </pc:picChg>
        <pc:cxnChg chg="del">
          <ac:chgData name="Mr Porter" userId="caeb4aa7-6afb-46a3-a995-19b0c182e2ba" providerId="ADAL" clId="{A1A7C1FD-67EB-4B8F-B196-F79E9ADE2AAF}" dt="2020-05-27T13:03:03.743" v="1218" actId="26606"/>
          <ac:cxnSpMkLst>
            <pc:docMk/>
            <pc:sldMk cId="2448213432" sldId="291"/>
            <ac:cxnSpMk id="28" creationId="{1AEA88FB-F5DD-45CE-AAE1-7B33D0ABDD25}"/>
          </ac:cxnSpMkLst>
        </pc:cxnChg>
      </pc:sldChg>
    </pc:docChg>
  </pc:docChgLst>
  <pc:docChgLst>
    <pc:chgData name="Mr Porter" userId="caeb4aa7-6afb-46a3-a995-19b0c182e2ba" providerId="ADAL" clId="{056E437E-2C57-4889-BFDE-2E9F92409EF7}"/>
    <pc:docChg chg="delSld modSld">
      <pc:chgData name="Mr Porter" userId="caeb4aa7-6afb-46a3-a995-19b0c182e2ba" providerId="ADAL" clId="{056E437E-2C57-4889-BFDE-2E9F92409EF7}" dt="2020-05-27T08:07:23.587" v="8" actId="29295"/>
      <pc:docMkLst>
        <pc:docMk/>
      </pc:docMkLst>
      <pc:sldChg chg="modSp mod">
        <pc:chgData name="Mr Porter" userId="caeb4aa7-6afb-46a3-a995-19b0c182e2ba" providerId="ADAL" clId="{056E437E-2C57-4889-BFDE-2E9F92409EF7}" dt="2020-05-27T08:07:23.587" v="8" actId="29295"/>
        <pc:sldMkLst>
          <pc:docMk/>
          <pc:sldMk cId="3606514065" sldId="256"/>
        </pc:sldMkLst>
        <pc:picChg chg="mod">
          <ac:chgData name="Mr Porter" userId="caeb4aa7-6afb-46a3-a995-19b0c182e2ba" providerId="ADAL" clId="{056E437E-2C57-4889-BFDE-2E9F92409EF7}" dt="2020-05-27T08:07:23.587" v="8" actId="29295"/>
          <ac:picMkLst>
            <pc:docMk/>
            <pc:sldMk cId="3606514065" sldId="256"/>
            <ac:picMk id="4" creationId="{00000000-0000-0000-0000-000000000000}"/>
          </ac:picMkLst>
        </pc:picChg>
      </pc:sldChg>
      <pc:sldChg chg="modSp mod">
        <pc:chgData name="Mr Porter" userId="caeb4aa7-6afb-46a3-a995-19b0c182e2ba" providerId="ADAL" clId="{056E437E-2C57-4889-BFDE-2E9F92409EF7}" dt="2020-05-27T08:07:04.786" v="6" actId="948"/>
        <pc:sldMkLst>
          <pc:docMk/>
          <pc:sldMk cId="2124926539" sldId="258"/>
        </pc:sldMkLst>
        <pc:spChg chg="mod">
          <ac:chgData name="Mr Porter" userId="caeb4aa7-6afb-46a3-a995-19b0c182e2ba" providerId="ADAL" clId="{056E437E-2C57-4889-BFDE-2E9F92409EF7}" dt="2020-05-27T08:07:04.786" v="6" actId="948"/>
          <ac:spMkLst>
            <pc:docMk/>
            <pc:sldMk cId="2124926539" sldId="258"/>
            <ac:spMk id="2" creationId="{00000000-0000-0000-0000-000000000000}"/>
          </ac:spMkLst>
        </pc:spChg>
        <pc:spChg chg="mod">
          <ac:chgData name="Mr Porter" userId="caeb4aa7-6afb-46a3-a995-19b0c182e2ba" providerId="ADAL" clId="{056E437E-2C57-4889-BFDE-2E9F92409EF7}" dt="2020-05-27T08:06:47.755" v="4" actId="20577"/>
          <ac:spMkLst>
            <pc:docMk/>
            <pc:sldMk cId="2124926539" sldId="258"/>
            <ac:spMk id="4" creationId="{00000000-0000-0000-0000-000000000000}"/>
          </ac:spMkLst>
        </pc:spChg>
      </pc:sldChg>
      <pc:sldChg chg="del">
        <pc:chgData name="Mr Porter" userId="caeb4aa7-6afb-46a3-a995-19b0c182e2ba" providerId="ADAL" clId="{056E437E-2C57-4889-BFDE-2E9F92409EF7}" dt="2020-05-27T08:06:40.759" v="0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056E437E-2C57-4889-BFDE-2E9F92409EF7}" dt="2020-05-27T08:06:41.962" v="1" actId="47"/>
        <pc:sldMkLst>
          <pc:docMk/>
          <pc:sldMk cId="1920951925" sldId="261"/>
        </pc:sldMkLst>
      </pc:sldChg>
      <pc:sldChg chg="modSp mod">
        <pc:chgData name="Mr Porter" userId="caeb4aa7-6afb-46a3-a995-19b0c182e2ba" providerId="ADAL" clId="{056E437E-2C57-4889-BFDE-2E9F92409EF7}" dt="2020-05-27T08:07:14.791" v="7" actId="948"/>
        <pc:sldMkLst>
          <pc:docMk/>
          <pc:sldMk cId="3389500544" sldId="262"/>
        </pc:sldMkLst>
        <pc:spChg chg="mod">
          <ac:chgData name="Mr Porter" userId="caeb4aa7-6afb-46a3-a995-19b0c182e2ba" providerId="ADAL" clId="{056E437E-2C57-4889-BFDE-2E9F92409EF7}" dt="2020-05-27T08:07:14.791" v="7" actId="948"/>
          <ac:spMkLst>
            <pc:docMk/>
            <pc:sldMk cId="3389500544" sldId="262"/>
            <ac:spMk id="2" creationId="{00000000-0000-0000-0000-000000000000}"/>
          </ac:spMkLst>
        </pc:spChg>
      </pc:sldChg>
    </pc:docChg>
  </pc:docChgLst>
  <pc:docChgLst>
    <pc:chgData name="Mr Porter" userId="S::ed025sporter@glow.sch.uk::caeb4aa7-6afb-46a3-a995-19b0c182e2ba" providerId="AD" clId="Web-{B3881CFE-1538-49A6-A297-A85D3881B0E3}"/>
    <pc:docChg chg="addSld modSld">
      <pc:chgData name="Mr Porter" userId="S::ed025sporter@glow.sch.uk::caeb4aa7-6afb-46a3-a995-19b0c182e2ba" providerId="AD" clId="Web-{B3881CFE-1538-49A6-A297-A85D3881B0E3}" dt="2021-09-22T08:09:48.040" v="9" actId="1076"/>
      <pc:docMkLst>
        <pc:docMk/>
      </pc:docMkLst>
      <pc:sldChg chg="addSp delSp modSp add replId">
        <pc:chgData name="Mr Porter" userId="S::ed025sporter@glow.sch.uk::caeb4aa7-6afb-46a3-a995-19b0c182e2ba" providerId="AD" clId="Web-{B3881CFE-1538-49A6-A297-A85D3881B0E3}" dt="2021-09-22T08:09:48.040" v="9" actId="1076"/>
        <pc:sldMkLst>
          <pc:docMk/>
          <pc:sldMk cId="278579068" sldId="294"/>
        </pc:sldMkLst>
        <pc:spChg chg="mod">
          <ac:chgData name="Mr Porter" userId="S::ed025sporter@glow.sch.uk::caeb4aa7-6afb-46a3-a995-19b0c182e2ba" providerId="AD" clId="Web-{B3881CFE-1538-49A6-A297-A85D3881B0E3}" dt="2021-09-22T08:09:35.571" v="5" actId="20577"/>
          <ac:spMkLst>
            <pc:docMk/>
            <pc:sldMk cId="278579068" sldId="294"/>
            <ac:spMk id="2" creationId="{00000000-0000-0000-0000-000000000000}"/>
          </ac:spMkLst>
        </pc:spChg>
        <pc:picChg chg="add mod">
          <ac:chgData name="Mr Porter" userId="S::ed025sporter@glow.sch.uk::caeb4aa7-6afb-46a3-a995-19b0c182e2ba" providerId="AD" clId="Web-{B3881CFE-1538-49A6-A297-A85D3881B0E3}" dt="2021-09-22T08:09:48.040" v="9" actId="1076"/>
          <ac:picMkLst>
            <pc:docMk/>
            <pc:sldMk cId="278579068" sldId="294"/>
            <ac:picMk id="3" creationId="{50CF9DC8-F548-49CF-89E0-0AFC01FA290C}"/>
          </ac:picMkLst>
        </pc:picChg>
        <pc:picChg chg="del">
          <ac:chgData name="Mr Porter" userId="S::ed025sporter@glow.sch.uk::caeb4aa7-6afb-46a3-a995-19b0c182e2ba" providerId="AD" clId="Web-{B3881CFE-1538-49A6-A297-A85D3881B0E3}" dt="2021-09-22T08:09:25.586" v="1"/>
          <ac:picMkLst>
            <pc:docMk/>
            <pc:sldMk cId="278579068" sldId="294"/>
            <ac:picMk id="15" creationId="{5716CE6B-E9E9-466D-BCFD-601CF6B7101D}"/>
          </ac:picMkLst>
        </pc:picChg>
        <pc:picChg chg="del">
          <ac:chgData name="Mr Porter" userId="S::ed025sporter@glow.sch.uk::caeb4aa7-6afb-46a3-a995-19b0c182e2ba" providerId="AD" clId="Web-{B3881CFE-1538-49A6-A297-A85D3881B0E3}" dt="2021-09-22T08:09:26.242" v="2"/>
          <ac:picMkLst>
            <pc:docMk/>
            <pc:sldMk cId="278579068" sldId="294"/>
            <ac:picMk id="16" creationId="{8ED62596-585B-43AA-8C6A-11A1A3ACE27E}"/>
          </ac:picMkLst>
        </pc:picChg>
        <pc:cxnChg chg="del">
          <ac:chgData name="Mr Porter" userId="S::ed025sporter@glow.sch.uk::caeb4aa7-6afb-46a3-a995-19b0c182e2ba" providerId="AD" clId="Web-{B3881CFE-1538-49A6-A297-A85D3881B0E3}" dt="2021-09-22T08:09:27.148" v="3"/>
          <ac:cxnSpMkLst>
            <pc:docMk/>
            <pc:sldMk cId="278579068" sldId="294"/>
            <ac:cxnSpMk id="7" creationId="{00000000-0000-0000-0000-000000000000}"/>
          </ac:cxnSpMkLst>
        </pc:cxnChg>
      </pc:sldChg>
    </pc:docChg>
  </pc:docChgLst>
  <pc:docChgLst>
    <pc:chgData name="Mr Porter" userId="S::ed025sporter@glow.sch.uk::caeb4aa7-6afb-46a3-a995-19b0c182e2ba" providerId="AD" clId="Web-{669013E4-2596-401B-8601-9FAED37DA0AB}"/>
    <pc:docChg chg="addSld delSld">
      <pc:chgData name="Mr Porter" userId="S::ed025sporter@glow.sch.uk::caeb4aa7-6afb-46a3-a995-19b0c182e2ba" providerId="AD" clId="Web-{669013E4-2596-401B-8601-9FAED37DA0AB}" dt="2021-09-22T08:10:36.381" v="1"/>
      <pc:docMkLst>
        <pc:docMk/>
      </pc:docMkLst>
      <pc:sldChg chg="add del">
        <pc:chgData name="Mr Porter" userId="S::ed025sporter@glow.sch.uk::caeb4aa7-6afb-46a3-a995-19b0c182e2ba" providerId="AD" clId="Web-{669013E4-2596-401B-8601-9FAED37DA0AB}" dt="2021-09-22T08:10:36.381" v="1"/>
        <pc:sldMkLst>
          <pc:docMk/>
          <pc:sldMk cId="51917168" sldId="266"/>
        </pc:sldMkLst>
      </pc:sldChg>
    </pc:docChg>
  </pc:docChgLst>
  <pc:docChgLst>
    <pc:chgData name="Craig Colligan" userId="S::ed025ccolligan17@glow.sch.uk::bc916b26-8941-444a-8e13-6df31031ee8e" providerId="AD" clId="Web-{52358093-93C6-43FC-8CCB-6EC4745E7E0B}"/>
    <pc:docChg chg="addSld delSld">
      <pc:chgData name="Craig Colligan" userId="S::ed025ccolligan17@glow.sch.uk::bc916b26-8941-444a-8e13-6df31031ee8e" providerId="AD" clId="Web-{52358093-93C6-43FC-8CCB-6EC4745E7E0B}" dt="2021-09-10T11:00:03.688" v="1"/>
      <pc:docMkLst>
        <pc:docMk/>
      </pc:docMkLst>
      <pc:sldChg chg="new del">
        <pc:chgData name="Craig Colligan" userId="S::ed025ccolligan17@glow.sch.uk::bc916b26-8941-444a-8e13-6df31031ee8e" providerId="AD" clId="Web-{52358093-93C6-43FC-8CCB-6EC4745E7E0B}" dt="2021-09-10T11:00:03.688" v="1"/>
        <pc:sldMkLst>
          <pc:docMk/>
          <pc:sldMk cId="3047038428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3oiy9eekzk?start=92&amp;feature=oembed" TargetMode="External"/><Relationship Id="rId4" Type="http://schemas.openxmlformats.org/officeDocument/2006/relationships/hyperlink" Target="https://www.youtube.com/watch?v=C3oiy9eekz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1xBKHdCPk?feature=oemb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c9pKiV5wag?start=12&amp;feature=oemb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Plastics Pipeline: A Surge of New Production Is on the Way ...">
            <a:extLst>
              <a:ext uri="{FF2B5EF4-FFF2-40B4-BE49-F238E27FC236}">
                <a16:creationId xmlns:a16="http://schemas.microsoft.com/office/drawing/2014/main" id="{5E3DAC76-4A1A-4190-923B-582A7A30D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13582"/>
          <a:stretch/>
        </p:blipFill>
        <p:spPr bwMode="auto">
          <a:xfrm>
            <a:off x="20" y="975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Nat5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Plastic Manufacturing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2EDC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64ECE6-E56E-45AF-B928-C9D271BDC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0910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Starter task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plastics recap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 sz="1600" b="1">
                <a:solidFill>
                  <a:srgbClr val="000000"/>
                </a:solidFill>
              </a:rPr>
              <a:t>ANSWERS: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 sz="16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>
                <a:solidFill>
                  <a:srgbClr val="000000"/>
                </a:solidFill>
              </a:rPr>
              <a:t>Environmental Damage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Pollution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Danger to animals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Everlasting landfills (thousands of years)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Break down into microplastics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6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>
                <a:solidFill>
                  <a:srgbClr val="000000"/>
                </a:solidFill>
              </a:rPr>
              <a:t>Chemical Risk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Harmful to humans/animals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Affects metabolism, cancers  and other diseases.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 sz="160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GB" sz="160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587F52-F867-44AB-BBF0-A8F1A1A47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98" y="5220526"/>
            <a:ext cx="3479782" cy="16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/>
              <a:t>decomposition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4550112" cy="46565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Plastic bottles: </a:t>
            </a:r>
            <a:r>
              <a:rPr lang="en-US" sz="1600"/>
              <a:t>70-450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Plastic bag: </a:t>
            </a:r>
            <a:r>
              <a:rPr lang="en-US" sz="1600"/>
              <a:t>500-1000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Tin can: </a:t>
            </a:r>
            <a:r>
              <a:rPr lang="en-US" sz="1600"/>
              <a:t>around 50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Leather shoes: </a:t>
            </a:r>
            <a:r>
              <a:rPr lang="en-US" sz="1600"/>
              <a:t>25-40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Thread: </a:t>
            </a:r>
            <a:r>
              <a:rPr lang="en-US" sz="1600"/>
              <a:t>3-4 months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Cotton: </a:t>
            </a:r>
            <a:r>
              <a:rPr lang="en-US" sz="1600"/>
              <a:t>1-5 months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Rope: </a:t>
            </a:r>
            <a:r>
              <a:rPr lang="en-US" sz="1600"/>
              <a:t>3-14 months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Cigarette: </a:t>
            </a:r>
            <a:r>
              <a:rPr lang="en-US" sz="1600"/>
              <a:t>1-12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Milk packet (tetra) covers and drink packets: </a:t>
            </a:r>
            <a:r>
              <a:rPr lang="en-US" sz="1600"/>
              <a:t>5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Nylon clothes: </a:t>
            </a:r>
            <a:r>
              <a:rPr lang="en-US" sz="1600"/>
              <a:t>30-40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Sanitary napkins &amp; children diapers: </a:t>
            </a:r>
            <a:r>
              <a:rPr lang="en-US" sz="1600"/>
              <a:t>500-800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Glass bottles: </a:t>
            </a:r>
            <a:r>
              <a:rPr lang="en-US" sz="1600"/>
              <a:t>1,000,000+ years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Hairspray bottle: </a:t>
            </a:r>
            <a:r>
              <a:rPr lang="en-US" sz="1600"/>
              <a:t>200-500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Fishing line: </a:t>
            </a:r>
            <a:r>
              <a:rPr lang="en-US" sz="1600"/>
              <a:t>600 years.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/>
              <a:t>Glass bottle: </a:t>
            </a:r>
            <a:r>
              <a:rPr lang="en-US" sz="1600"/>
              <a:t>1-2 million years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 err="1"/>
              <a:t>Aluminium</a:t>
            </a:r>
            <a:r>
              <a:rPr lang="en-US" sz="1600" b="1"/>
              <a:t> can: </a:t>
            </a:r>
            <a:r>
              <a:rPr lang="en-US" sz="1600"/>
              <a:t>200 years</a:t>
            </a:r>
          </a:p>
        </p:txBody>
      </p:sp>
      <p:pic>
        <p:nvPicPr>
          <p:cNvPr id="3074" name="Picture 2" descr="A radical plan to end plastic waste | Andrew Forrest - YouTube">
            <a:extLst>
              <a:ext uri="{FF2B5EF4-FFF2-40B4-BE49-F238E27FC236}">
                <a16:creationId xmlns:a16="http://schemas.microsoft.com/office/drawing/2014/main" id="{D425C201-C479-46EF-B9BE-FF9263AE2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2" r="30126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4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/>
              <a:t>Manufacturing processes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/>
              <a:t>To be a success in the marketplace products must have certain attributes: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/>
              <a:t> The product must function as intended.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/>
              <a:t> The product must look good.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/>
              <a:t> The product must be cost effective.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/>
              <a:t> The product is able to be manufactured.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60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/>
              <a:t>All members of the design team will be aware of the cost and the process chosen to manufacture the product.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60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/>
              <a:t>This means that it will be cost effective and any necessary changes to the design or manufacture of a product can be made early on.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60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600"/>
          </a:p>
        </p:txBody>
      </p:sp>
      <p:pic>
        <p:nvPicPr>
          <p:cNvPr id="5122" name="Picture 2" descr="Joseph Joseph Nest Storage 5 Piece Set | Black by Design">
            <a:extLst>
              <a:ext uri="{FF2B5EF4-FFF2-40B4-BE49-F238E27FC236}">
                <a16:creationId xmlns:a16="http://schemas.microsoft.com/office/drawing/2014/main" id="{C6068A1A-2318-4901-AB08-0E966069A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5239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5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Do Your Spark Plugs Do | Fiix">
            <a:extLst>
              <a:ext uri="{FF2B5EF4-FFF2-40B4-BE49-F238E27FC236}">
                <a16:creationId xmlns:a16="http://schemas.microsoft.com/office/drawing/2014/main" id="{106ED027-91A2-4697-B699-A50BD50BA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 r="19091" b="368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standardisation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0863"/>
            <a:ext cx="4550113" cy="48064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>
                <a:solidFill>
                  <a:srgbClr val="000000"/>
                </a:solidFill>
              </a:rPr>
              <a:t>Components, materials and production procedures all have to be costed prior to beginning manufacture.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9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 err="1">
                <a:solidFill>
                  <a:srgbClr val="000000"/>
                </a:solidFill>
              </a:rPr>
              <a:t>Standardisation</a:t>
            </a:r>
            <a:r>
              <a:rPr lang="en-US" sz="1900" dirty="0">
                <a:solidFill>
                  <a:srgbClr val="000000"/>
                </a:solidFill>
              </a:rPr>
              <a:t> of these things will cut down on costs and can then be applied to more than one product at a time.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9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>
                <a:solidFill>
                  <a:srgbClr val="000000"/>
                </a:solidFill>
              </a:rPr>
              <a:t>A car is a good example of this, some parts can be used across a range of cars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9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>
                <a:solidFill>
                  <a:srgbClr val="000000"/>
                </a:solidFill>
              </a:rPr>
              <a:t>e.g. VW, Audi, Seat and Skoda all share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>
                <a:solidFill>
                  <a:srgbClr val="000000"/>
                </a:solidFill>
              </a:rPr>
              <a:t>parts with various models</a:t>
            </a:r>
            <a:r>
              <a:rPr lang="en-US" sz="19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9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 smtClean="0">
                <a:solidFill>
                  <a:srgbClr val="000000"/>
                </a:solidFill>
              </a:rPr>
              <a:t>Other examples include nuts, bolts, screws, washers and more. </a:t>
            </a: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9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/>
              <a:t>Manufacturing processes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Plastics are usually supplied as </a:t>
            </a:r>
            <a:r>
              <a:rPr lang="en-US" b="1" err="1"/>
              <a:t>moulding</a:t>
            </a:r>
            <a:r>
              <a:rPr lang="en-US" b="1"/>
              <a:t> powder, granules or chips</a:t>
            </a:r>
            <a:r>
              <a:rPr lang="en-US"/>
              <a:t> which have to be processed.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Processing includes the thorough mixing of additives to allow a relatively small base of plastics to be transformed into a wide range or versatile materials.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</p:txBody>
      </p:sp>
      <p:pic>
        <p:nvPicPr>
          <p:cNvPr id="9" name="Picture 6" descr="Image result for plastic chips industrial">
            <a:extLst>
              <a:ext uri="{FF2B5EF4-FFF2-40B4-BE49-F238E27FC236}">
                <a16:creationId xmlns:a16="http://schemas.microsoft.com/office/drawing/2014/main" id="{71BB4802-352F-4A7D-B7A8-D885E449D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1" r="6" b="11750"/>
          <a:stretch/>
        </p:blipFill>
        <p:spPr bwMode="auto">
          <a:xfrm>
            <a:off x="5664199" y="4572000"/>
            <a:ext cx="3479800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lastic powder">
            <a:extLst>
              <a:ext uri="{FF2B5EF4-FFF2-40B4-BE49-F238E27FC236}">
                <a16:creationId xmlns:a16="http://schemas.microsoft.com/office/drawing/2014/main" id="{D9362CCD-28C6-429F-ABDF-431B3171D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104"/>
          <a:stretch/>
        </p:blipFill>
        <p:spPr bwMode="auto">
          <a:xfrm>
            <a:off x="5664199" y="0"/>
            <a:ext cx="347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lastic granules">
            <a:extLst>
              <a:ext uri="{FF2B5EF4-FFF2-40B4-BE49-F238E27FC236}">
                <a16:creationId xmlns:a16="http://schemas.microsoft.com/office/drawing/2014/main" id="{43ED276B-8516-45EF-A6A9-CC8CA6CB4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r="-5" b="-5"/>
          <a:stretch/>
        </p:blipFill>
        <p:spPr bwMode="auto">
          <a:xfrm>
            <a:off x="5664199" y="2286000"/>
            <a:ext cx="34798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2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/>
              <a:t>Manufacturing processes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/>
              <a:t>We will be looking at 4 different processes for plastic manufacture: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2200" b="1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US" sz="2200" i="1"/>
              <a:t>Bending and Twisting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2200" i="1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US" sz="2200" i="1"/>
              <a:t>Injection Moulding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2200" i="1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US" sz="2200" i="1"/>
              <a:t>Vacuum Forming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2200" i="1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US" sz="2200" i="1"/>
              <a:t>Rotational Moulding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2200"/>
          </a:p>
        </p:txBody>
      </p:sp>
      <p:pic>
        <p:nvPicPr>
          <p:cNvPr id="7170" name="Picture 2" descr="Launch of the Global Tourism Plastics Initiative | UNWTO">
            <a:extLst>
              <a:ext uri="{FF2B5EF4-FFF2-40B4-BE49-F238E27FC236}">
                <a16:creationId xmlns:a16="http://schemas.microsoft.com/office/drawing/2014/main" id="{141DC979-08C3-47B0-99D2-35A69740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3" r="35875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4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4D7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Bending and twisting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740724"/>
            <a:ext cx="4505270" cy="45686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FFFFFF"/>
                </a:solidFill>
              </a:rPr>
              <a:t>When acrylic is heated to 150°C, it becomes soft and flexible.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FFFFFF"/>
                </a:solidFill>
              </a:rPr>
              <a:t>This allows it to be easily bent or twisted into a new shape.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FFFFFF"/>
                </a:solidFill>
              </a:rPr>
              <a:t>Upon cooling to room temperature, it retains this new shape.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FFFFFF"/>
                </a:solidFill>
              </a:rPr>
              <a:t>There are two main ways to heat acrylic;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  <a:p>
            <a:pPr marL="630936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Strip Heater</a:t>
            </a:r>
          </a:p>
          <a:p>
            <a:pPr marL="630936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Oven</a:t>
            </a:r>
          </a:p>
        </p:txBody>
      </p:sp>
      <p:pic>
        <p:nvPicPr>
          <p:cNvPr id="5" name="Picture 6" descr="Image result for acrylic strip heater">
            <a:extLst>
              <a:ext uri="{FF2B5EF4-FFF2-40B4-BE49-F238E27FC236}">
                <a16:creationId xmlns:a16="http://schemas.microsoft.com/office/drawing/2014/main" id="{61B23484-F0B7-4F1C-9CE8-333C6B4C9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2" r="31745" b="2"/>
          <a:stretch/>
        </p:blipFill>
        <p:spPr bwMode="auto">
          <a:xfrm>
            <a:off x="5664199" y="10"/>
            <a:ext cx="3479801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6979DF25-CDF1-4F80-B241-805634185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3" b="21054"/>
          <a:stretch/>
        </p:blipFill>
        <p:spPr bwMode="auto">
          <a:xfrm rot="5400000">
            <a:off x="5689599" y="3403599"/>
            <a:ext cx="3429000" cy="34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62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5329309" cy="1499616"/>
          </a:xfrm>
        </p:spPr>
        <p:txBody>
          <a:bodyPr>
            <a:normAutofit/>
          </a:bodyPr>
          <a:lstStyle/>
          <a:p>
            <a:r>
              <a:rPr lang="en-GB"/>
              <a:t>Bending and twisting</a:t>
            </a:r>
            <a:br>
              <a:rPr lang="en-GB"/>
            </a:br>
            <a:r>
              <a:rPr lang="en-GB" sz="2000"/>
              <a:t>strip heater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51D2D6-DE70-45F5-A818-B290B21C8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677" y="484632"/>
            <a:ext cx="1790529" cy="13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797303"/>
            <a:ext cx="5329308" cy="470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Only heats a </a:t>
            </a:r>
            <a:r>
              <a:rPr lang="en-US" b="1"/>
              <a:t>narrow strip </a:t>
            </a:r>
            <a:r>
              <a:rPr lang="en-US"/>
              <a:t>of the acrylic to allow local bending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Once heated, it can be bent on a former or a jig.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Stage 1</a:t>
            </a:r>
            <a:r>
              <a:rPr lang="en-US"/>
              <a:t/>
            </a:r>
            <a:br>
              <a:rPr lang="en-US"/>
            </a:br>
            <a:r>
              <a:rPr lang="en-US"/>
              <a:t>The first stage is to mark the line where the bending will take place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Stage 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The second stage is to place the acrylic over the heating element, turning regularly to avoid burning.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Stage 3</a:t>
            </a:r>
            <a:r>
              <a:rPr lang="en-US"/>
              <a:t/>
            </a:r>
            <a:br>
              <a:rPr lang="en-US"/>
            </a:br>
            <a:r>
              <a:rPr lang="en-US"/>
              <a:t>The third stage is to remove the soft heated acrylic and place it on a suitable JIG or FORMER.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Stage 4</a:t>
            </a:r>
            <a:r>
              <a:rPr lang="en-US"/>
              <a:t/>
            </a:r>
            <a:br>
              <a:rPr lang="en-US"/>
            </a:br>
            <a:r>
              <a:rPr lang="en-US"/>
              <a:t>The last stage is to bend the acrylic to the desired shape.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872192-5E52-4E28-9E53-4E8ADE01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821" y="1960266"/>
            <a:ext cx="1786242" cy="13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17CB6-6B73-4B62-B7A9-3CA218AB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821" y="3432757"/>
            <a:ext cx="1786242" cy="13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7727EA-3D13-4120-AD95-BB6D62BC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678" y="4905248"/>
            <a:ext cx="1790529" cy="13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05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44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Bending and twisting</a:t>
            </a:r>
            <a:br>
              <a:rPr lang="en-GB">
                <a:solidFill>
                  <a:srgbClr val="FFFFFF"/>
                </a:solidFill>
              </a:rPr>
            </a:br>
            <a:r>
              <a:rPr lang="en-GB" sz="2000">
                <a:solidFill>
                  <a:srgbClr val="FFFFFF"/>
                </a:solidFill>
              </a:rPr>
              <a:t>oven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FFFFFF"/>
                </a:solidFill>
              </a:rPr>
              <a:t>For more complex shapes.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FFFFFF"/>
                </a:solidFill>
              </a:rPr>
              <a:t>For 3mm thick acrylic the oven should be set to a maximum of 170°C and heated for 15-20 minutes before forming the shape required.</a:t>
            </a:r>
          </a:p>
        </p:txBody>
      </p:sp>
      <p:pic>
        <p:nvPicPr>
          <p:cNvPr id="11" name="Picture 4" descr="Related image">
            <a:extLst>
              <a:ext uri="{FF2B5EF4-FFF2-40B4-BE49-F238E27FC236}">
                <a16:creationId xmlns:a16="http://schemas.microsoft.com/office/drawing/2014/main" id="{497D67E5-53E0-4669-A7A9-D94BAE8AA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59020"/>
          <a:stretch/>
        </p:blipFill>
        <p:spPr bwMode="auto">
          <a:xfrm rot="5400000">
            <a:off x="3975099" y="1689099"/>
            <a:ext cx="6858000" cy="34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4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44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FFFFFF"/>
                </a:solidFill>
              </a:rPr>
              <a:t>Hazards of bending, twisting and drilling plastic</a:t>
            </a:r>
            <a:br>
              <a:rPr lang="en-GB">
                <a:solidFill>
                  <a:srgbClr val="FFFFFF"/>
                </a:solidFill>
              </a:rPr>
            </a:br>
            <a:endParaRPr lang="en-GB" sz="2000">
              <a:solidFill>
                <a:srgbClr val="FFFFFF"/>
              </a:solidFill>
            </a:endParaRP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FFFFFF"/>
                </a:solidFill>
              </a:rPr>
              <a:t>Plastic is a brittle material. When working with plastic ensure that you do your best to stop it cracking, splitting or breaking. </a:t>
            </a:r>
          </a:p>
          <a:p>
            <a:pPr marL="459486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>
                <a:solidFill>
                  <a:srgbClr val="FFFFFF"/>
                </a:solidFill>
              </a:rPr>
              <a:t>Always make sure the plastic is heated to a malleable level before bending or twisting.</a:t>
            </a:r>
          </a:p>
          <a:p>
            <a:pPr marL="459486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>
                <a:solidFill>
                  <a:srgbClr val="FFFFFF"/>
                </a:solidFill>
              </a:rPr>
              <a:t>When drilling ensure that your sheet plastic is flat on a surface, clamped securely and unable to bend. This will mean that the chance of it cracking, breaking or chipping is less likely.</a:t>
            </a:r>
          </a:p>
          <a:p>
            <a:pPr marL="459486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>
                <a:solidFill>
                  <a:srgbClr val="FFFFFF"/>
                </a:solidFill>
              </a:rPr>
              <a:t>Set the drill to the correct speed setting (RPM).</a:t>
            </a:r>
          </a:p>
          <a:p>
            <a:pPr marL="459486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>
                <a:solidFill>
                  <a:srgbClr val="FFFFFF"/>
                </a:solidFill>
              </a:rPr>
              <a:t>Drill slowly through your material.</a:t>
            </a:r>
          </a:p>
          <a:p>
            <a:pPr marL="459486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>
                <a:solidFill>
                  <a:srgbClr val="FFFFFF"/>
                </a:solidFill>
              </a:rPr>
              <a:t>Make sure your drill is perpendicular to the material.</a:t>
            </a:r>
          </a:p>
          <a:p>
            <a:pPr marL="459486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>
                <a:solidFill>
                  <a:srgbClr val="FFFFFF"/>
                </a:solidFill>
              </a:rPr>
              <a:t>Keep the drill running as you remove it from the material. </a:t>
            </a:r>
          </a:p>
        </p:txBody>
      </p:sp>
      <p:pic>
        <p:nvPicPr>
          <p:cNvPr id="1026" name="Picture 2" descr="https://encrypted-tbn0.gstatic.com/images?q=tbn:ANd9GcTigPDHSOfIabeMLQ_EcUvBUQWBlq4ePRkmL24s3hLlFJql_VUw2FdLbw8gENs:https://www.cnclathing.com/wp-content/uploads/cnc-plastic-machining-tips.png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4918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7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 Develop an understanding of plastic manufacturing processes.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 Investigate existing plastic products to determine the process used to make them.</a:t>
            </a:r>
          </a:p>
          <a:p>
            <a:pPr marL="0" indent="0">
              <a:buNone/>
            </a:pPr>
            <a:endParaRPr lang="en-GB" sz="16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 </a:t>
            </a:r>
            <a:r>
              <a:rPr lang="en-US" sz="1600">
                <a:solidFill>
                  <a:srgbClr val="FFFFFF"/>
                </a:solidFill>
              </a:rPr>
              <a:t>I can </a:t>
            </a:r>
            <a:r>
              <a:rPr lang="en-US" sz="1600" err="1">
                <a:solidFill>
                  <a:srgbClr val="FFFFFF"/>
                </a:solidFill>
              </a:rPr>
              <a:t>analyse</a:t>
            </a:r>
            <a:r>
              <a:rPr lang="en-US" sz="1600">
                <a:solidFill>
                  <a:srgbClr val="FFFFFF"/>
                </a:solidFill>
              </a:rPr>
              <a:t> a product and identify the manufacturing processes used to make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 I can name the steps for each manufacturing process.</a:t>
            </a:r>
          </a:p>
          <a:p>
            <a:pPr marL="0" indent="0">
              <a:buNone/>
            </a:pPr>
            <a:endParaRPr lang="en-GB" sz="1600">
              <a:solidFill>
                <a:srgbClr val="FFFFFF"/>
              </a:solidFill>
            </a:endParaRPr>
          </a:p>
          <a:p>
            <a:endParaRPr lang="en-GB" sz="16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Injection moulding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2009570"/>
            <a:ext cx="3483395" cy="46597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FFFFFF"/>
                </a:solidFill>
              </a:rPr>
              <a:t>Injection </a:t>
            </a:r>
            <a:r>
              <a:rPr lang="en-US" err="1">
                <a:solidFill>
                  <a:srgbClr val="FFFFFF"/>
                </a:solidFill>
              </a:rPr>
              <a:t>moulding</a:t>
            </a:r>
            <a:r>
              <a:rPr lang="en-US">
                <a:solidFill>
                  <a:srgbClr val="FFFFFF"/>
                </a:solidFill>
              </a:rPr>
              <a:t> allows for a large quantity of components to be made rapidly.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>
                <a:solidFill>
                  <a:srgbClr val="FFFFFF"/>
                </a:solidFill>
              </a:rPr>
              <a:t>Step 1: </a:t>
            </a:r>
            <a:r>
              <a:rPr lang="en-US">
                <a:solidFill>
                  <a:srgbClr val="FFFFFF"/>
                </a:solidFill>
              </a:rPr>
              <a:t>Thermoplastic granules are heated until they soften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>
                <a:solidFill>
                  <a:srgbClr val="FFFFFF"/>
                </a:solidFill>
              </a:rPr>
              <a:t>Step 2: </a:t>
            </a:r>
            <a:r>
              <a:rPr lang="en-US">
                <a:solidFill>
                  <a:srgbClr val="FFFFFF"/>
                </a:solidFill>
              </a:rPr>
              <a:t>The material is forced into a </a:t>
            </a:r>
            <a:r>
              <a:rPr lang="en-US" err="1">
                <a:solidFill>
                  <a:srgbClr val="FFFFFF"/>
                </a:solidFill>
              </a:rPr>
              <a:t>mould</a:t>
            </a:r>
            <a:r>
              <a:rPr lang="en-US">
                <a:solidFill>
                  <a:srgbClr val="FFFFFF"/>
                </a:solidFill>
              </a:rPr>
              <a:t> under high pressure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>
                <a:solidFill>
                  <a:srgbClr val="FFFFFF"/>
                </a:solidFill>
              </a:rPr>
              <a:t>Step 3: </a:t>
            </a:r>
            <a:r>
              <a:rPr lang="en-US">
                <a:solidFill>
                  <a:srgbClr val="FFFFFF"/>
                </a:solidFill>
              </a:rPr>
              <a:t>When cooled, the </a:t>
            </a:r>
            <a:r>
              <a:rPr lang="en-US" err="1">
                <a:solidFill>
                  <a:srgbClr val="FFFFFF"/>
                </a:solidFill>
              </a:rPr>
              <a:t>mould</a:t>
            </a:r>
            <a:r>
              <a:rPr lang="en-US">
                <a:solidFill>
                  <a:srgbClr val="FFFFFF"/>
                </a:solidFill>
              </a:rPr>
              <a:t> is opened and the newly-formed component is removed.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2" descr="injection moulding process, help with injection moulding, moulding process, help with, help, toolcraft plastics, stage 1">
            <a:extLst>
              <a:ext uri="{FF2B5EF4-FFF2-40B4-BE49-F238E27FC236}">
                <a16:creationId xmlns:a16="http://schemas.microsoft.com/office/drawing/2014/main" id="{F32D00E4-FCF6-4906-BB91-53173039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17822"/>
            <a:ext cx="3390900" cy="1343026"/>
          </a:xfrm>
          <a:prstGeom prst="rect">
            <a:avLst/>
          </a:prstGeom>
          <a:noFill/>
        </p:spPr>
      </p:pic>
      <p:pic>
        <p:nvPicPr>
          <p:cNvPr id="22" name="Picture 4" descr="injection moulding process, help with injection moulding, moulding process, help with, help, toolcraft plastics, stage 2">
            <a:extLst>
              <a:ext uri="{FF2B5EF4-FFF2-40B4-BE49-F238E27FC236}">
                <a16:creationId xmlns:a16="http://schemas.microsoft.com/office/drawing/2014/main" id="{455829E8-6AE1-4349-B9C0-ECC1A501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85974"/>
            <a:ext cx="3390900" cy="1343026"/>
          </a:xfrm>
          <a:prstGeom prst="rect">
            <a:avLst/>
          </a:prstGeom>
          <a:noFill/>
        </p:spPr>
      </p:pic>
      <p:pic>
        <p:nvPicPr>
          <p:cNvPr id="23" name="Picture 6" descr="injection moulding process, help with injection moulding, moulding process, help with, help, toolcraft plastics, stage 3">
            <a:extLst>
              <a:ext uri="{FF2B5EF4-FFF2-40B4-BE49-F238E27FC236}">
                <a16:creationId xmlns:a16="http://schemas.microsoft.com/office/drawing/2014/main" id="{D880F480-1255-4669-B8B3-D4597FFF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54126"/>
            <a:ext cx="3390900" cy="1343026"/>
          </a:xfrm>
          <a:prstGeom prst="rect">
            <a:avLst/>
          </a:prstGeom>
          <a:noFill/>
        </p:spPr>
      </p:pic>
      <p:pic>
        <p:nvPicPr>
          <p:cNvPr id="24" name="Picture 8" descr="injection moulding process, help with injection moulding, moulding process, help with, help, toolcraft plastics, stage 4">
            <a:extLst>
              <a:ext uri="{FF2B5EF4-FFF2-40B4-BE49-F238E27FC236}">
                <a16:creationId xmlns:a16="http://schemas.microsoft.com/office/drawing/2014/main" id="{3C03EC56-874B-48A5-B5C6-5346420F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4076" y="4822278"/>
            <a:ext cx="3771900" cy="1343026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F9FDBD-7FEE-4F19-B06F-8561C59120AB}"/>
              </a:ext>
            </a:extLst>
          </p:cNvPr>
          <p:cNvSpPr txBox="1"/>
          <p:nvPr/>
        </p:nvSpPr>
        <p:spPr>
          <a:xfrm>
            <a:off x="6372994" y="89632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heater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7FF28-97A5-42E4-AD04-51CC97D4875A}"/>
              </a:ext>
            </a:extLst>
          </p:cNvPr>
          <p:cNvSpPr txBox="1"/>
          <p:nvPr/>
        </p:nvSpPr>
        <p:spPr>
          <a:xfrm>
            <a:off x="7928248" y="167277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Hydraulic 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681F74-44BA-4FBC-8D3A-048C2E80E47E}"/>
              </a:ext>
            </a:extLst>
          </p:cNvPr>
          <p:cNvSpPr txBox="1"/>
          <p:nvPr/>
        </p:nvSpPr>
        <p:spPr>
          <a:xfrm>
            <a:off x="7765257" y="6926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hopper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D48E7F-E91C-4ED8-80B7-9EF01B90D7A2}"/>
              </a:ext>
            </a:extLst>
          </p:cNvPr>
          <p:cNvSpPr txBox="1"/>
          <p:nvPr/>
        </p:nvSpPr>
        <p:spPr>
          <a:xfrm>
            <a:off x="4574704" y="136499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Mould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BD42B4-F3B1-42F2-A653-BB280CB197FA}"/>
              </a:ext>
            </a:extLst>
          </p:cNvPr>
          <p:cNvSpPr txBox="1"/>
          <p:nvPr/>
        </p:nvSpPr>
        <p:spPr>
          <a:xfrm>
            <a:off x="4255765" y="297989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Mould</a:t>
            </a:r>
          </a:p>
        </p:txBody>
      </p:sp>
    </p:spTree>
    <p:extLst>
      <p:ext uri="{BB962C8B-B14F-4D97-AF65-F5344CB8AC3E}">
        <p14:creationId xmlns:p14="http://schemas.microsoft.com/office/powerpoint/2010/main" val="350603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/>
              <a:t>Injection moulding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4550113" cy="42245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Examples of injection-</a:t>
            </a:r>
            <a:r>
              <a:rPr lang="en-US" err="1"/>
              <a:t>moulded</a:t>
            </a:r>
            <a:r>
              <a:rPr lang="en-US"/>
              <a:t> plastic: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/>
              <a:t>Golf tees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/>
              <a:t>Spoons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/>
              <a:t>Wash Basins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/>
              <a:t>Buckets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 err="1"/>
              <a:t>Airfix</a:t>
            </a:r>
            <a:r>
              <a:rPr lang="en-US" sz="2000" i="1"/>
              <a:t> Models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/>
              <a:t>Product Casings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Identifying Features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A way of telling if a product has been injection </a:t>
            </a:r>
            <a:r>
              <a:rPr lang="en-US" err="1"/>
              <a:t>moulded</a:t>
            </a:r>
            <a:r>
              <a:rPr lang="en-US"/>
              <a:t> is to look for </a:t>
            </a:r>
            <a:r>
              <a:rPr lang="en-US" b="1"/>
              <a:t>ejection pin marks </a:t>
            </a:r>
            <a:r>
              <a:rPr lang="en-US"/>
              <a:t>on the surface of the product.  These are normally circular marks left when the pins force the product out of the </a:t>
            </a:r>
            <a:r>
              <a:rPr lang="en-US" err="1"/>
              <a:t>mould</a:t>
            </a:r>
            <a:r>
              <a:rPr lang="en-US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</p:txBody>
      </p:sp>
      <p:pic>
        <p:nvPicPr>
          <p:cNvPr id="15" name="Picture 8" descr="Image result for injection moulded plastic product">
            <a:extLst>
              <a:ext uri="{FF2B5EF4-FFF2-40B4-BE49-F238E27FC236}">
                <a16:creationId xmlns:a16="http://schemas.microsoft.com/office/drawing/2014/main" id="{5716CE6B-E9E9-466D-BCFD-601CF6B71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0" r="29451"/>
          <a:stretch/>
        </p:blipFill>
        <p:spPr bwMode="auto">
          <a:xfrm>
            <a:off x="5664199" y="10"/>
            <a:ext cx="3479800" cy="42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ejector marks.jpg">
            <a:extLst>
              <a:ext uri="{FF2B5EF4-FFF2-40B4-BE49-F238E27FC236}">
                <a16:creationId xmlns:a16="http://schemas.microsoft.com/office/drawing/2014/main" id="{8ED62596-585B-43AA-8C6A-11A1A3ACE2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170" r="2" b="2"/>
          <a:stretch/>
        </p:blipFill>
        <p:spPr>
          <a:xfrm>
            <a:off x="5664199" y="4233673"/>
            <a:ext cx="3479800" cy="26243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246201" y="5661250"/>
            <a:ext cx="1198007" cy="3601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/>
              <a:t>Injection moulding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4550113" cy="4224528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None/>
            </a:pPr>
            <a:r>
              <a:rPr lang="en-US" b="1" smtClean="0">
                <a:ea typeface="+mn-lt"/>
                <a:cs typeface="+mn-lt"/>
              </a:rPr>
              <a:t>IDENTIFYING FEATURES:</a:t>
            </a:r>
            <a:endParaRPr lang="en-US" b="1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i="1" dirty="0">
                <a:ea typeface="+mn-lt"/>
                <a:cs typeface="+mn-lt"/>
              </a:rPr>
              <a:t>Rounded indents where the plastic has been pushed out of the </a:t>
            </a:r>
            <a:r>
              <a:rPr lang="en-US" i="1" dirty="0" err="1">
                <a:ea typeface="+mn-lt"/>
                <a:cs typeface="+mn-lt"/>
              </a:rPr>
              <a:t>mould</a:t>
            </a:r>
            <a:r>
              <a:rPr lang="en-US" i="1" dirty="0">
                <a:ea typeface="+mn-lt"/>
                <a:cs typeface="+mn-lt"/>
              </a:rPr>
              <a:t>. </a:t>
            </a: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i="1" dirty="0">
                <a:ea typeface="+mn-lt"/>
                <a:cs typeface="+mn-lt"/>
              </a:rPr>
              <a:t>Tapered edges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i="1" dirty="0">
                <a:ea typeface="+mn-lt"/>
                <a:cs typeface="+mn-lt"/>
              </a:rPr>
              <a:t>Complex Shapes are more likely to be injection </a:t>
            </a:r>
            <a:r>
              <a:rPr lang="en-US" i="1" dirty="0" err="1">
                <a:ea typeface="+mn-lt"/>
                <a:cs typeface="+mn-lt"/>
              </a:rPr>
              <a:t>moulded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i="1" dirty="0" err="1">
                <a:ea typeface="+mn-lt"/>
                <a:cs typeface="+mn-lt"/>
              </a:rPr>
              <a:t>Mould</a:t>
            </a:r>
            <a:r>
              <a:rPr lang="en-US" i="1" dirty="0">
                <a:ea typeface="+mn-lt"/>
                <a:cs typeface="+mn-lt"/>
              </a:rPr>
              <a:t> split lines as the </a:t>
            </a:r>
            <a:r>
              <a:rPr lang="en-US" i="1" dirty="0" err="1">
                <a:ea typeface="+mn-lt"/>
                <a:cs typeface="+mn-lt"/>
              </a:rPr>
              <a:t>mould</a:t>
            </a:r>
            <a:r>
              <a:rPr lang="en-US" i="1" dirty="0">
                <a:ea typeface="+mn-lt"/>
                <a:cs typeface="+mn-lt"/>
              </a:rPr>
              <a:t> is in two separate parts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i="1" dirty="0">
                <a:ea typeface="+mn-lt"/>
                <a:cs typeface="+mn-lt"/>
              </a:rPr>
              <a:t>Flashes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i="1" dirty="0">
                <a:ea typeface="+mn-lt"/>
                <a:cs typeface="+mn-lt"/>
              </a:rPr>
              <a:t>Webs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i="1" dirty="0">
                <a:ea typeface="+mn-lt"/>
                <a:cs typeface="+mn-lt"/>
              </a:rPr>
              <a:t>The object is one single part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3" name="Picture 4" descr="A picture containing indoor, plastic&#10;&#10;Description automatically generated">
            <a:extLst>
              <a:ext uri="{FF2B5EF4-FFF2-40B4-BE49-F238E27FC236}">
                <a16:creationId xmlns:a16="http://schemas.microsoft.com/office/drawing/2014/main" id="{50CF9DC8-F548-49CF-89E0-0AFC01FA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12" y="112466"/>
            <a:ext cx="2784538" cy="66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nline Media 5" title="LEGO Bricks In The Making">
            <a:hlinkClick r:id="" action="ppaction://media"/>
            <a:extLst>
              <a:ext uri="{FF2B5EF4-FFF2-40B4-BE49-F238E27FC236}">
                <a16:creationId xmlns:a16="http://schemas.microsoft.com/office/drawing/2014/main" id="{8A6C2719-4DD6-4B30-9762-EA9E8BE420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3900" y="1040934"/>
            <a:ext cx="7937499" cy="44648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6649" y="55994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www.youtube.com/watch?v=C3oiy9eekzk</a:t>
            </a:r>
            <a:r>
              <a:rPr lang="en-GB" dirty="0" smtClean="0"/>
              <a:t>  (1min 34secs)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7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/>
              <a:t>Injection moulding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772816"/>
            <a:ext cx="4550113" cy="49685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Wall Thicknesses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Thick walls use large amounts of plastic take longer to cool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Reducing wall thickness to minimum amount required  for strength reduces the amount of plastic and speeds up the process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Ribs </a:t>
            </a:r>
            <a:r>
              <a:rPr lang="en-US"/>
              <a:t>can give rigidity and strength to thin walls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Bosses</a:t>
            </a:r>
            <a:r>
              <a:rPr lang="en-US"/>
              <a:t> (a common feature in housings where components are screwed together) can have their wall thicknesses reduced using webs.</a:t>
            </a:r>
          </a:p>
        </p:txBody>
      </p:sp>
      <p:pic>
        <p:nvPicPr>
          <p:cNvPr id="6" name="Picture 2" descr="https://synergiscadblog.com/wp-content/uploads/2013/07/pr12.jpg?w=627">
            <a:extLst>
              <a:ext uri="{FF2B5EF4-FFF2-40B4-BE49-F238E27FC236}">
                <a16:creationId xmlns:a16="http://schemas.microsoft.com/office/drawing/2014/main" id="{0DC4E19D-3F8D-4915-86DF-2E7C1F75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664" y="2132856"/>
            <a:ext cx="2952328" cy="1597787"/>
          </a:xfrm>
          <a:prstGeom prst="rect">
            <a:avLst/>
          </a:prstGeom>
          <a:noFill/>
        </p:spPr>
      </p:pic>
      <p:pic>
        <p:nvPicPr>
          <p:cNvPr id="7" name="Picture 4" descr="http://www.custompartnet.com/wu/images/design/Boss_gussets.png">
            <a:extLst>
              <a:ext uri="{FF2B5EF4-FFF2-40B4-BE49-F238E27FC236}">
                <a16:creationId xmlns:a16="http://schemas.microsoft.com/office/drawing/2014/main" id="{BE5863B2-4190-41D4-9945-8FFF5C4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5588"/>
          <a:stretch>
            <a:fillRect/>
          </a:stretch>
        </p:blipFill>
        <p:spPr bwMode="auto">
          <a:xfrm>
            <a:off x="5697664" y="4257092"/>
            <a:ext cx="305080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0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Vacuum forming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588" y="1961891"/>
            <a:ext cx="3375340" cy="467892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700" b="1">
                <a:solidFill>
                  <a:srgbClr val="FFFFFF"/>
                </a:solidFill>
              </a:rPr>
              <a:t>Step 1: </a:t>
            </a:r>
            <a:r>
              <a:rPr lang="en-US" sz="1700">
                <a:solidFill>
                  <a:srgbClr val="FFFFFF"/>
                </a:solidFill>
              </a:rPr>
              <a:t>A sheet of thermoplastic is held in a clamp and is heated until it is soft and flexible.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70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700" b="1">
                <a:solidFill>
                  <a:srgbClr val="FFFFFF"/>
                </a:solidFill>
              </a:rPr>
              <a:t>Step 2: </a:t>
            </a:r>
            <a:r>
              <a:rPr lang="en-US" sz="1700">
                <a:solidFill>
                  <a:srgbClr val="FFFFFF"/>
                </a:solidFill>
              </a:rPr>
              <a:t>The platform containing the </a:t>
            </a:r>
            <a:r>
              <a:rPr lang="en-US" sz="1700" err="1">
                <a:solidFill>
                  <a:srgbClr val="FFFFFF"/>
                </a:solidFill>
              </a:rPr>
              <a:t>mould</a:t>
            </a:r>
            <a:r>
              <a:rPr lang="en-US" sz="1700">
                <a:solidFill>
                  <a:srgbClr val="FFFFFF"/>
                </a:solidFill>
              </a:rPr>
              <a:t> is then raised up to meet the sheet of softened plastic.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70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700" b="1">
                <a:solidFill>
                  <a:srgbClr val="FFFFFF"/>
                </a:solidFill>
              </a:rPr>
              <a:t>Step 3: </a:t>
            </a:r>
            <a:r>
              <a:rPr lang="en-US" sz="1700">
                <a:solidFill>
                  <a:srgbClr val="FFFFFF"/>
                </a:solidFill>
              </a:rPr>
              <a:t>Air is then sucked from underneath the sheet in order for the air pressure to pull the sheet down onto the </a:t>
            </a:r>
            <a:r>
              <a:rPr lang="en-US" sz="1700" err="1">
                <a:solidFill>
                  <a:srgbClr val="FFFFFF"/>
                </a:solidFill>
              </a:rPr>
              <a:t>mould</a:t>
            </a:r>
            <a:r>
              <a:rPr lang="en-US" sz="1700">
                <a:solidFill>
                  <a:srgbClr val="FFFFFF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70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700" b="1">
                <a:solidFill>
                  <a:srgbClr val="FFFFFF"/>
                </a:solidFill>
              </a:rPr>
              <a:t>Step 4: </a:t>
            </a:r>
            <a:r>
              <a:rPr lang="en-US" sz="1700">
                <a:solidFill>
                  <a:srgbClr val="FFFFFF"/>
                </a:solidFill>
              </a:rPr>
              <a:t>The </a:t>
            </a:r>
            <a:r>
              <a:rPr lang="en-US" sz="1700" err="1">
                <a:solidFill>
                  <a:srgbClr val="FFFFFF"/>
                </a:solidFill>
              </a:rPr>
              <a:t>mould</a:t>
            </a:r>
            <a:r>
              <a:rPr lang="en-US" sz="1700">
                <a:solidFill>
                  <a:srgbClr val="FFFFFF"/>
                </a:solidFill>
              </a:rPr>
              <a:t> pattern is removed and the cooled, solidified plastic is left in the end.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70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700">
                <a:solidFill>
                  <a:srgbClr val="FFFFFF"/>
                </a:solidFill>
              </a:rPr>
              <a:t>Vacuum </a:t>
            </a:r>
            <a:r>
              <a:rPr lang="en-US" sz="1700" err="1">
                <a:solidFill>
                  <a:srgbClr val="FFFFFF"/>
                </a:solidFill>
              </a:rPr>
              <a:t>moulding</a:t>
            </a:r>
            <a:r>
              <a:rPr lang="en-US" sz="1700">
                <a:solidFill>
                  <a:srgbClr val="FFFFFF"/>
                </a:solidFill>
              </a:rPr>
              <a:t> allows for complicated shapes to be formed.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700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C9D4C2-4177-4D72-A695-4CFB865840B1}"/>
              </a:ext>
            </a:extLst>
          </p:cNvPr>
          <p:cNvGrpSpPr/>
          <p:nvPr/>
        </p:nvGrpSpPr>
        <p:grpSpPr>
          <a:xfrm>
            <a:off x="5508104" y="404664"/>
            <a:ext cx="2275353" cy="6236153"/>
            <a:chOff x="5000628" y="1928802"/>
            <a:chExt cx="1214447" cy="32861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52BB3D-2994-45A9-A702-EDDCDEE5B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1928802"/>
              <a:ext cx="1195138" cy="71438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D56CF8F4-034F-4A27-B85B-DCE902CBD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0628" y="2714620"/>
              <a:ext cx="1214446" cy="714380"/>
              <a:chOff x="107519775" y="109588934"/>
              <a:chExt cx="1944000" cy="1161490"/>
            </a:xfrm>
          </p:grpSpPr>
          <p:pic>
            <p:nvPicPr>
              <p:cNvPr id="37" name="Picture 9">
                <a:extLst>
                  <a:ext uri="{FF2B5EF4-FFF2-40B4-BE49-F238E27FC236}">
                    <a16:creationId xmlns:a16="http://schemas.microsoft.com/office/drawing/2014/main" id="{38561BA3-A371-4755-968E-6D4D904414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19775" y="109588934"/>
                <a:ext cx="1944000" cy="1161490"/>
              </a:xfrm>
              <a:prstGeom prst="rect">
                <a:avLst/>
              </a:prstGeom>
              <a:noFill/>
              <a:ln w="9525" algn="ctr">
                <a:miter lim="800000"/>
                <a:headEnd/>
                <a:tailEnd/>
              </a:ln>
            </p:spPr>
          </p:pic>
          <p:sp>
            <p:nvSpPr>
              <p:cNvPr id="38" name="Text Box 10">
                <a:extLst>
                  <a:ext uri="{FF2B5EF4-FFF2-40B4-BE49-F238E27FC236}">
                    <a16:creationId xmlns:a16="http://schemas.microsoft.com/office/drawing/2014/main" id="{081B9606-E687-4B91-841F-DDA7538190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00590" y="110065676"/>
                <a:ext cx="1368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platform raised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Line 11">
                <a:extLst>
                  <a:ext uri="{FF2B5EF4-FFF2-40B4-BE49-F238E27FC236}">
                    <a16:creationId xmlns:a16="http://schemas.microsoft.com/office/drawing/2014/main" id="{6F4279BD-64DB-4AF9-8BE8-804FFE648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455775" y="110271132"/>
                <a:ext cx="0" cy="432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78417775-07D3-423C-BD60-9DAD58309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0629" y="3500438"/>
              <a:ext cx="1214446" cy="714380"/>
              <a:chOff x="107519775" y="111024150"/>
              <a:chExt cx="1944000" cy="1162473"/>
            </a:xfrm>
          </p:grpSpPr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9F682502-F593-4473-8A68-479EE4AEF2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19775" y="111024150"/>
                <a:ext cx="1944000" cy="1162473"/>
              </a:xfrm>
              <a:prstGeom prst="rect">
                <a:avLst/>
              </a:prstGeom>
              <a:noFill/>
              <a:ln w="9525" algn="ctr">
                <a:miter lim="800000"/>
                <a:headEnd/>
                <a:tailEnd/>
              </a:ln>
            </p:spPr>
          </p:pic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30142621-A63F-4CF1-844D-2A45C4910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794682" y="111487773"/>
                <a:ext cx="1368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air sucked out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F8BC7CE8-52B9-4072-8947-BEC6F2688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455775" y="111693198"/>
                <a:ext cx="0" cy="432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" name="Group 16">
              <a:extLst>
                <a:ext uri="{FF2B5EF4-FFF2-40B4-BE49-F238E27FC236}">
                  <a16:creationId xmlns:a16="http://schemas.microsoft.com/office/drawing/2014/main" id="{4E8DEA6E-FB3C-4686-AE6A-FA433B0F5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0629" y="4286257"/>
              <a:ext cx="1214446" cy="928694"/>
              <a:chOff x="107519775" y="112248150"/>
              <a:chExt cx="1959493" cy="1171242"/>
            </a:xfrm>
          </p:grpSpPr>
          <p:pic>
            <p:nvPicPr>
              <p:cNvPr id="21" name="Picture 17">
                <a:extLst>
                  <a:ext uri="{FF2B5EF4-FFF2-40B4-BE49-F238E27FC236}">
                    <a16:creationId xmlns:a16="http://schemas.microsoft.com/office/drawing/2014/main" id="{C6DE103E-3246-4220-9D6D-62A56C2C4F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519775" y="112248150"/>
                <a:ext cx="1959493" cy="1171242"/>
              </a:xfrm>
              <a:prstGeom prst="rect">
                <a:avLst/>
              </a:prstGeom>
              <a:noFill/>
              <a:ln w="9525" algn="ctr">
                <a:miter lim="800000"/>
                <a:headEnd/>
                <a:tailEnd/>
              </a:ln>
            </p:spPr>
          </p:pic>
          <p:sp>
            <p:nvSpPr>
              <p:cNvPr id="32" name="Text Box 18">
                <a:extLst>
                  <a:ext uri="{FF2B5EF4-FFF2-40B4-BE49-F238E27FC236}">
                    <a16:creationId xmlns:a16="http://schemas.microsoft.com/office/drawing/2014/main" id="{60135C6B-A56C-48D3-B957-C697D906E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79775" y="112752150"/>
                <a:ext cx="1296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 formed plastic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Line 19">
                <a:extLst>
                  <a:ext uri="{FF2B5EF4-FFF2-40B4-BE49-F238E27FC236}">
                    <a16:creationId xmlns:a16="http://schemas.microsoft.com/office/drawing/2014/main" id="{FDE0DAE8-FE90-4132-90E3-20A3077B0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383775" y="112536150"/>
                <a:ext cx="72000" cy="21600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3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2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529" y="640080"/>
            <a:ext cx="2572391" cy="5613236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Vacuum forming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863" y="640080"/>
            <a:ext cx="5379104" cy="37451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Identifying Features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In Vacuum forming, the shape of the product is important because: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Rounded Corners: </a:t>
            </a:r>
            <a:r>
              <a:rPr lang="en-US"/>
              <a:t>sharp edges may cause the plastic to rip or tear.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Tapered Edges: </a:t>
            </a:r>
            <a:r>
              <a:rPr lang="en-US"/>
              <a:t>sloping sides so that it can be easily removed from the </a:t>
            </a:r>
            <a:r>
              <a:rPr lang="en-US" err="1"/>
              <a:t>mould</a:t>
            </a:r>
            <a:r>
              <a:rPr lang="en-US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Internal Curves: </a:t>
            </a:r>
            <a:r>
              <a:rPr lang="en-US"/>
              <a:t>should not be included as they cause folds in the plastic to occur during the forming process.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/>
          </a:p>
        </p:txBody>
      </p:sp>
      <p:pic>
        <p:nvPicPr>
          <p:cNvPr id="22" name="Picture 2" descr="Image result for vacuum formed plastic products">
            <a:extLst>
              <a:ext uri="{FF2B5EF4-FFF2-40B4-BE49-F238E27FC236}">
                <a16:creationId xmlns:a16="http://schemas.microsoft.com/office/drawing/2014/main" id="{6018910A-8BC7-4FD4-A524-F0A28061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0870" y="4724435"/>
            <a:ext cx="5373098" cy="1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title="Romotech Plastics - Experts in Rotational Molding for Over 30 Years">
            <a:hlinkClick r:id="" action="ppaction://media"/>
            <a:extLst>
              <a:ext uri="{FF2B5EF4-FFF2-40B4-BE49-F238E27FC236}">
                <a16:creationId xmlns:a16="http://schemas.microsoft.com/office/drawing/2014/main" id="{A09AC85C-8F86-433E-AF3D-2EA6A81954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3900" y="928424"/>
            <a:ext cx="7937499" cy="44648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5938" y="55682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https://www.youtube.com/watch?v=VyIBsmoiqqs&amp;t=2s</a:t>
            </a:r>
          </a:p>
        </p:txBody>
      </p:sp>
    </p:spTree>
    <p:extLst>
      <p:ext uri="{BB962C8B-B14F-4D97-AF65-F5344CB8AC3E}">
        <p14:creationId xmlns:p14="http://schemas.microsoft.com/office/powerpoint/2010/main" val="37982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otational Moulding Videos, Rotational Moulding learning ...">
            <a:extLst>
              <a:ext uri="{FF2B5EF4-FFF2-40B4-BE49-F238E27FC236}">
                <a16:creationId xmlns:a16="http://schemas.microsoft.com/office/drawing/2014/main" id="{4919183D-A354-416A-8AFB-3E59C44B5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4930" r="26947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Rotational moulding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000000"/>
                </a:solidFill>
              </a:rPr>
              <a:t>This method can be used to create medium to large sized hollow components from plastic.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000000"/>
                </a:solidFill>
              </a:rPr>
              <a:t>It involves melting plastic inside a closed mould which is rotated so that the softened plastic coats the inside of the mould.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Rotational moulding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2843784" cy="458452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>
                <a:solidFill>
                  <a:srgbClr val="FFFFFF"/>
                </a:solidFill>
              </a:rPr>
              <a:t>Stage 1</a:t>
            </a:r>
            <a:r>
              <a:rPr lang="en-US" sz="1600">
                <a:solidFill>
                  <a:srgbClr val="FFFFFF"/>
                </a:solidFill>
              </a:rPr>
              <a:t/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At this stage the liquid plastic is poured into the </a:t>
            </a:r>
            <a:r>
              <a:rPr lang="en-US" sz="1600" err="1">
                <a:solidFill>
                  <a:srgbClr val="FFFFFF"/>
                </a:solidFill>
              </a:rPr>
              <a:t>mould</a:t>
            </a:r>
            <a:r>
              <a:rPr lang="en-US" sz="1600">
                <a:solidFill>
                  <a:srgbClr val="FFFFFF"/>
                </a:solidFill>
              </a:rPr>
              <a:t>.  The </a:t>
            </a:r>
            <a:r>
              <a:rPr lang="en-US" sz="1600" err="1">
                <a:solidFill>
                  <a:srgbClr val="FFFFFF"/>
                </a:solidFill>
              </a:rPr>
              <a:t>mould</a:t>
            </a:r>
            <a:r>
              <a:rPr lang="en-US" sz="1600">
                <a:solidFill>
                  <a:srgbClr val="FFFFFF"/>
                </a:solidFill>
              </a:rPr>
              <a:t> is then sealed and the process of rotating it begins.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600" b="1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>
                <a:solidFill>
                  <a:srgbClr val="FFFFFF"/>
                </a:solidFill>
              </a:rPr>
              <a:t>Stage 2</a:t>
            </a:r>
            <a:r>
              <a:rPr lang="en-US" sz="1600">
                <a:solidFill>
                  <a:srgbClr val="FFFFFF"/>
                </a:solidFill>
              </a:rPr>
              <a:t/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This stage shows the plastic being heated as it is rotated around the </a:t>
            </a:r>
            <a:r>
              <a:rPr lang="en-US" sz="1600" err="1">
                <a:solidFill>
                  <a:srgbClr val="FFFFFF"/>
                </a:solidFill>
              </a:rPr>
              <a:t>mould</a:t>
            </a:r>
            <a:r>
              <a:rPr lang="en-US" sz="1600">
                <a:solidFill>
                  <a:srgbClr val="FFFFFF"/>
                </a:solidFill>
              </a:rPr>
              <a:t>.  The heated plastic coats the inside wall of the </a:t>
            </a:r>
            <a:r>
              <a:rPr lang="en-US" sz="1600" err="1">
                <a:solidFill>
                  <a:srgbClr val="FFFFFF"/>
                </a:solidFill>
              </a:rPr>
              <a:t>mould</a:t>
            </a:r>
            <a:r>
              <a:rPr lang="en-US" sz="1600">
                <a:solidFill>
                  <a:srgbClr val="FFFFFF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600" b="1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>
                <a:solidFill>
                  <a:srgbClr val="FFFFFF"/>
                </a:solidFill>
              </a:rPr>
              <a:t>Stage 3</a:t>
            </a:r>
            <a:r>
              <a:rPr lang="en-US" sz="1600">
                <a:solidFill>
                  <a:srgbClr val="FFFFFF"/>
                </a:solidFill>
              </a:rPr>
              <a:t/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The completed plastic </a:t>
            </a:r>
            <a:r>
              <a:rPr lang="en-US" sz="1600" err="1">
                <a:solidFill>
                  <a:srgbClr val="FFFFFF"/>
                </a:solidFill>
              </a:rPr>
              <a:t>mould</a:t>
            </a:r>
            <a:r>
              <a:rPr lang="en-US" sz="1600">
                <a:solidFill>
                  <a:srgbClr val="FFFFFF"/>
                </a:solidFill>
              </a:rPr>
              <a:t> is now cooled before ejection from the </a:t>
            </a:r>
            <a:r>
              <a:rPr lang="en-US" sz="1600" err="1">
                <a:solidFill>
                  <a:srgbClr val="FFFFFF"/>
                </a:solidFill>
              </a:rPr>
              <a:t>mould</a:t>
            </a:r>
            <a:r>
              <a:rPr lang="en-US" sz="1600">
                <a:solidFill>
                  <a:srgbClr val="FFFFFF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600" b="1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b="1">
                <a:solidFill>
                  <a:srgbClr val="FFFFFF"/>
                </a:solidFill>
              </a:rPr>
              <a:t>Stage 4</a:t>
            </a:r>
            <a:r>
              <a:rPr lang="en-US" sz="1600">
                <a:solidFill>
                  <a:srgbClr val="FFFFFF"/>
                </a:solidFill>
              </a:rPr>
              <a:t/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The </a:t>
            </a:r>
            <a:r>
              <a:rPr lang="en-US" sz="1600" err="1">
                <a:solidFill>
                  <a:srgbClr val="FFFFFF"/>
                </a:solidFill>
              </a:rPr>
              <a:t>moulded</a:t>
            </a:r>
            <a:r>
              <a:rPr lang="en-US" sz="1600">
                <a:solidFill>
                  <a:srgbClr val="FFFFFF"/>
                </a:solidFill>
              </a:rPr>
              <a:t> shape is ejected from the </a:t>
            </a:r>
            <a:r>
              <a:rPr lang="en-US" sz="1600" err="1">
                <a:solidFill>
                  <a:srgbClr val="FFFFFF"/>
                </a:solidFill>
              </a:rPr>
              <a:t>mould</a:t>
            </a:r>
            <a:r>
              <a:rPr lang="en-US" sz="1600">
                <a:solidFill>
                  <a:srgbClr val="FFFFFF"/>
                </a:solidFill>
              </a:rPr>
              <a:t>.  The picture here shows a hollow sphere.</a:t>
            </a:r>
          </a:p>
        </p:txBody>
      </p:sp>
      <p:pic>
        <p:nvPicPr>
          <p:cNvPr id="22" name="Picture 38">
            <a:extLst>
              <a:ext uri="{FF2B5EF4-FFF2-40B4-BE49-F238E27FC236}">
                <a16:creationId xmlns:a16="http://schemas.microsoft.com/office/drawing/2014/main" id="{67095057-206B-4D77-A95D-1490B657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1625"/>
            <a:ext cx="2894833" cy="128638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3" name="Picture 44">
            <a:extLst>
              <a:ext uri="{FF2B5EF4-FFF2-40B4-BE49-F238E27FC236}">
                <a16:creationId xmlns:a16="http://schemas.microsoft.com/office/drawing/2014/main" id="{8A8019D5-B5D7-41FF-8CF0-80759367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70007"/>
            <a:ext cx="2894831" cy="128638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B1A954-3E3F-48CF-9756-2B51B5A0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3488389"/>
            <a:ext cx="2894833" cy="1479768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CE1F1202-FA5D-4C58-994E-8852F4CA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2" y="5200151"/>
            <a:ext cx="2894833" cy="1469209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0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CD52D2-C47A-4CDA-999A-11642ECA9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r="28787" b="590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Starter task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plastics recap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>
                <a:solidFill>
                  <a:srgbClr val="000000"/>
                </a:solidFill>
              </a:rPr>
              <a:t>Which raw materials are used to manufacture plastic?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54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How it's made - Kayaks">
            <a:hlinkClick r:id="" action="ppaction://media"/>
            <a:extLst>
              <a:ext uri="{FF2B5EF4-FFF2-40B4-BE49-F238E27FC236}">
                <a16:creationId xmlns:a16="http://schemas.microsoft.com/office/drawing/2014/main" id="{F0A8E70E-5371-46B9-8D67-46F061DE42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775" y="643467"/>
            <a:ext cx="6999108" cy="4572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0329" y="5391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https://www.youtube.com/watch?v=q2xE-VfAjmE</a:t>
            </a:r>
          </a:p>
        </p:txBody>
      </p:sp>
    </p:spTree>
    <p:extLst>
      <p:ext uri="{BB962C8B-B14F-4D97-AF65-F5344CB8AC3E}">
        <p14:creationId xmlns:p14="http://schemas.microsoft.com/office/powerpoint/2010/main" val="23202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3D Printing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0908" y="110719"/>
            <a:ext cx="4845995" cy="63367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3D Printing is an “additive” manufacturing process, meaning that material is added to make a product.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Benefits-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Flexible Design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Rapid Prototyping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Print on demand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Strong and lightweight parts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Minimal waste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Batch production is possible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Can be cost effective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Ease of access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b="1"/>
              <a:t>Drawbacks-</a:t>
            </a:r>
          </a:p>
          <a:p>
            <a:pPr marL="173736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Limited materials</a:t>
            </a:r>
          </a:p>
          <a:p>
            <a:pPr marL="173736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Restricted build size</a:t>
            </a:r>
          </a:p>
          <a:p>
            <a:pPr marL="173736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Post processing (Removing excess material/scaffolding).</a:t>
            </a:r>
          </a:p>
          <a:p>
            <a:pPr marL="173736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Large volumes aren’t possible/time efficient</a:t>
            </a:r>
          </a:p>
          <a:p>
            <a:pPr marL="173736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Design inaccuracies</a:t>
            </a:r>
          </a:p>
          <a:p>
            <a:pPr marL="173736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/>
              <a:t>Copyright issues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80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800" b="1"/>
              <a:t>Video-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800"/>
              <a:t>https://www.bbc.co.uk/bitesize/clips/zkn9wty</a:t>
            </a:r>
          </a:p>
        </p:txBody>
      </p:sp>
      <p:pic>
        <p:nvPicPr>
          <p:cNvPr id="1026" name="Picture 2" descr="https://encrypted-tbn0.gstatic.com/images?q=tbn:ANd9GcQu52CPw2IGCDJJHIhM05L6XzVGo_MxA1dUZCeHZqWr1GsjS722Pe-NY6Zxrg:https://specials-images.forbesimg.com/imageserve/5f1a62d942a6387efb759310/960x0.jpg%3Ffit%3Dscale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58923"/>
            <a:ext cx="4101411" cy="26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SmiEkYQ8ZPEILnCU9MlGD4QdjOJcYOKJJwaieing_1keNPzDG2pWTU9GtEvg:https://images-na.ssl-images-amazon.com/images/I/61omG5JGVPL._SX342_.jpg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8" y="4599219"/>
            <a:ext cx="4111118" cy="23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task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3286" y="292232"/>
            <a:ext cx="4729502" cy="6268824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/>
              <a:t>Using the internet, research </a:t>
            </a:r>
            <a:r>
              <a:rPr lang="en-US" sz="1900" b="1" u="sng" dirty="0"/>
              <a:t>ONE</a:t>
            </a:r>
            <a:r>
              <a:rPr lang="en-US" sz="1900" dirty="0"/>
              <a:t> of the processes we have just discussed, and create an A4 sheet that could be used to teach someone else about the process.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b="1" dirty="0"/>
              <a:t>Things you need to find out about ONE process;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/>
              <a:t>The process broken down into steps (with diagrams).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/>
              <a:t>Identifying features of the process.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/>
              <a:t>2-3 Products made using the process.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/>
              <a:t>Some advantages and disadvantages of using plastic for these products instead of e.g. metal, wood etc.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b="1" dirty="0"/>
              <a:t>Format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/>
              <a:t>Create an A4 landscape page for your chosen process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/>
              <a:t>Include diagrams, sketches and annotation to help explain your research</a:t>
            </a:r>
            <a:r>
              <a:rPr lang="en-US" sz="19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b="1" dirty="0" smtClean="0"/>
              <a:t>Possible process-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9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 smtClean="0"/>
              <a:t>Injection </a:t>
            </a:r>
            <a:r>
              <a:rPr lang="en-US" sz="1900" dirty="0" err="1" smtClean="0"/>
              <a:t>moulding</a:t>
            </a:r>
            <a:endParaRPr lang="en-US" sz="19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 smtClean="0"/>
              <a:t>Vacuum forming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 smtClean="0"/>
              <a:t>Rotational </a:t>
            </a:r>
            <a:r>
              <a:rPr lang="en-US" sz="1900" dirty="0" err="1" smtClean="0"/>
              <a:t>moulding</a:t>
            </a:r>
            <a:r>
              <a:rPr lang="en-US" sz="19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900" dirty="0" smtClean="0"/>
              <a:t>3D printing</a:t>
            </a:r>
            <a:endParaRPr lang="en-US" sz="19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482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Starter task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plastics recap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 b="1">
                <a:solidFill>
                  <a:srgbClr val="000000"/>
                </a:solidFill>
              </a:rPr>
              <a:t>ANSWER: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>
                <a:solidFill>
                  <a:srgbClr val="000000"/>
                </a:solidFill>
              </a:rPr>
              <a:t>Oil, Coal and Natural Gas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>
                <a:solidFill>
                  <a:srgbClr val="000000"/>
                </a:solidFill>
              </a:rPr>
              <a:t>Some plastics are from other non-fossil fuel sources such as;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Plants (cellulose)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Trees (latex, amber, resin)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Animals (horn, milk)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Insects (shellac)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2" descr="Image result for oil gas coal">
            <a:extLst>
              <a:ext uri="{FF2B5EF4-FFF2-40B4-BE49-F238E27FC236}">
                <a16:creationId xmlns:a16="http://schemas.microsoft.com/office/drawing/2014/main" id="{78CA1F3C-BDFD-434C-AAA9-59687925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80" y="1197553"/>
            <a:ext cx="3756330" cy="17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Starter task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plastics recap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>
                <a:solidFill>
                  <a:srgbClr val="000000"/>
                </a:solidFill>
              </a:rPr>
              <a:t>What are the two main groups that plastics are classified as?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Starter task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plastics recap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 b="1">
                <a:solidFill>
                  <a:srgbClr val="000000"/>
                </a:solidFill>
              </a:rPr>
              <a:t>ANSWER: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>
                <a:solidFill>
                  <a:srgbClr val="000000"/>
                </a:solidFill>
              </a:rPr>
              <a:t>Thermoplastics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>
                <a:solidFill>
                  <a:srgbClr val="000000"/>
                </a:solidFill>
              </a:rPr>
              <a:t>Thermosetting plastics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4098" name="Picture 2" descr="What is Thermoplastic? (with pictures)">
            <a:extLst>
              <a:ext uri="{FF2B5EF4-FFF2-40B4-BE49-F238E27FC236}">
                <a16:creationId xmlns:a16="http://schemas.microsoft.com/office/drawing/2014/main" id="{139D1BE1-EE94-49D3-B7B3-7B54FBC6D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3752419" y="1714500"/>
            <a:ext cx="46234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3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plastic products">
            <a:extLst>
              <a:ext uri="{FF2B5EF4-FFF2-40B4-BE49-F238E27FC236}">
                <a16:creationId xmlns:a16="http://schemas.microsoft.com/office/drawing/2014/main" id="{F3C1DCD5-467B-489E-A4D3-BFA58FA26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r="9091" b="1843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Starter task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plastics recap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>
                <a:solidFill>
                  <a:srgbClr val="000000"/>
                </a:solidFill>
              </a:rPr>
              <a:t>Name the general properties of plastics.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lastic products">
            <a:extLst>
              <a:ext uri="{FF2B5EF4-FFF2-40B4-BE49-F238E27FC236}">
                <a16:creationId xmlns:a16="http://schemas.microsoft.com/office/drawing/2014/main" id="{F0C51C40-B3C6-4189-A0F9-085A63D44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" r="21516" b="467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Starter task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plastics recap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 sz="1600" b="1">
                <a:solidFill>
                  <a:srgbClr val="000000"/>
                </a:solidFill>
              </a:rPr>
              <a:t>ANSWERS: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 sz="16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Lightweight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Strong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Inexpensive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Resistance to Corrosion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Resistance to Electricity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Easily Formed/versatile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Recyclable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Available in a Variety of </a:t>
            </a:r>
            <a:r>
              <a:rPr lang="en-US" sz="1600" err="1">
                <a:solidFill>
                  <a:srgbClr val="000000"/>
                </a:solidFill>
              </a:rPr>
              <a:t>Colours</a:t>
            </a:r>
            <a:endParaRPr lang="en-US" sz="16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Easily cleaned or maintained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>
                <a:solidFill>
                  <a:srgbClr val="000000"/>
                </a:solidFill>
              </a:rPr>
              <a:t>Durable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600" err="1">
                <a:solidFill>
                  <a:srgbClr val="000000"/>
                </a:solidFill>
              </a:rPr>
              <a:t>Odourless</a:t>
            </a:r>
            <a:endParaRPr lang="en-US" sz="16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GB" sz="160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13BD3A3C-105F-4C00-AC55-15964BF4B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 r="19091" b="410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Starter task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plastics recap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>
                <a:solidFill>
                  <a:srgbClr val="000000"/>
                </a:solidFill>
              </a:rPr>
              <a:t>What are some disadvantages of plastic?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92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5B5BBEE33104C9CDC7211AA521C6F" ma:contentTypeVersion="2" ma:contentTypeDescription="Create a new document." ma:contentTypeScope="" ma:versionID="5dd0f1e7e26c992007f387dcf53bdda4">
  <xsd:schema xmlns:xsd="http://www.w3.org/2001/XMLSchema" xmlns:xs="http://www.w3.org/2001/XMLSchema" xmlns:p="http://schemas.microsoft.com/office/2006/metadata/properties" xmlns:ns2="92f1a5d6-609f-4ae8-852a-cc94ee809b60" targetNamespace="http://schemas.microsoft.com/office/2006/metadata/properties" ma:root="true" ma:fieldsID="16b47441a741600edd26b596b7aca794" ns2:_="">
    <xsd:import namespace="92f1a5d6-609f-4ae8-852a-cc94ee809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1a5d6-609f-4ae8-852a-cc94ee80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7C4211-BD0C-4DB4-A37B-C8E2038C23DE}">
  <ds:schemaRefs>
    <ds:schemaRef ds:uri="92f1a5d6-609f-4ae8-852a-cc94ee809b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1684</Words>
  <Application>Microsoft Office PowerPoint</Application>
  <PresentationFormat>On-screen Show (4:3)</PresentationFormat>
  <Paragraphs>267</Paragraphs>
  <Slides>32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Comic Sans MS</vt:lpstr>
      <vt:lpstr>Tw Cen MT</vt:lpstr>
      <vt:lpstr>Tw Cen MT Condensed</vt:lpstr>
      <vt:lpstr>Wingdings 3</vt:lpstr>
      <vt:lpstr>Integral</vt:lpstr>
      <vt:lpstr>Nat5 Design &amp; Manufacture</vt:lpstr>
      <vt:lpstr>Learning intentions &amp; success criteria</vt:lpstr>
      <vt:lpstr>Starter task plastics recap</vt:lpstr>
      <vt:lpstr>Starter task plastics recap</vt:lpstr>
      <vt:lpstr>Starter task plastics recap</vt:lpstr>
      <vt:lpstr>Starter task plastics recap</vt:lpstr>
      <vt:lpstr>Starter task plastics recap</vt:lpstr>
      <vt:lpstr>Starter task plastics recap</vt:lpstr>
      <vt:lpstr>Starter task plastics recap</vt:lpstr>
      <vt:lpstr>Starter task plastics recap</vt:lpstr>
      <vt:lpstr>decomposition times</vt:lpstr>
      <vt:lpstr>Manufacturing processes</vt:lpstr>
      <vt:lpstr>standardisation</vt:lpstr>
      <vt:lpstr>Manufacturing processes</vt:lpstr>
      <vt:lpstr>Manufacturing processes</vt:lpstr>
      <vt:lpstr>Bending and twisting</vt:lpstr>
      <vt:lpstr>Bending and twisting strip heater</vt:lpstr>
      <vt:lpstr>Bending and twisting oven</vt:lpstr>
      <vt:lpstr>Hazards of bending, twisting and drilling plastic </vt:lpstr>
      <vt:lpstr>Injection moulding</vt:lpstr>
      <vt:lpstr>Injection moulding</vt:lpstr>
      <vt:lpstr>Injection moulding</vt:lpstr>
      <vt:lpstr>PowerPoint Presentation</vt:lpstr>
      <vt:lpstr>Injection moulding</vt:lpstr>
      <vt:lpstr>Vacuum forming</vt:lpstr>
      <vt:lpstr>Vacuum forming</vt:lpstr>
      <vt:lpstr>PowerPoint Presentation</vt:lpstr>
      <vt:lpstr>Rotational moulding</vt:lpstr>
      <vt:lpstr>Rotational moulding</vt:lpstr>
      <vt:lpstr>PowerPoint Presentation</vt:lpstr>
      <vt:lpstr>3D Printing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Scott Porter</dc:creator>
  <cp:lastModifiedBy>025SPorter</cp:lastModifiedBy>
  <cp:revision>5</cp:revision>
  <dcterms:created xsi:type="dcterms:W3CDTF">2020-05-27T12:59:45Z</dcterms:created>
  <dcterms:modified xsi:type="dcterms:W3CDTF">2023-09-13T09:30:31Z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0x010100B885B5BBEE33104C9CDC7211AA521C6F</vt:lpwstr>
  </property>
</Properties>
</file>